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handoutMasterIdLst>
    <p:handoutMasterId r:id="rId21"/>
  </p:handoutMasterIdLst>
  <p:sldIdLst>
    <p:sldId id="256" r:id="rId2"/>
    <p:sldId id="260" r:id="rId3"/>
    <p:sldId id="261" r:id="rId4"/>
    <p:sldId id="262" r:id="rId5"/>
    <p:sldId id="264" r:id="rId6"/>
    <p:sldId id="263" r:id="rId7"/>
    <p:sldId id="265" r:id="rId8"/>
    <p:sldId id="291" r:id="rId9"/>
    <p:sldId id="292" r:id="rId10"/>
    <p:sldId id="293" r:id="rId11"/>
    <p:sldId id="350" r:id="rId12"/>
    <p:sldId id="294" r:id="rId13"/>
    <p:sldId id="295" r:id="rId14"/>
    <p:sldId id="349" r:id="rId15"/>
    <p:sldId id="296" r:id="rId16"/>
    <p:sldId id="267" r:id="rId17"/>
    <p:sldId id="323" r:id="rId18"/>
    <p:sldId id="347" r:id="rId19"/>
  </p:sldIdLst>
  <p:sldSz cx="9144000" cy="5143500" type="screen16x9"/>
  <p:notesSz cx="6858000" cy="9144000"/>
  <p:embeddedFontLst>
    <p:embeddedFont>
      <p:font typeface="Poppins" panose="00000500000000000000" pitchFamily="2" charset="0"/>
      <p:regular r:id="rId22"/>
      <p:bold r:id="rId23"/>
      <p:italic r:id="rId24"/>
      <p:boldItalic r:id="rId25"/>
    </p:embeddedFont>
    <p:embeddedFont>
      <p:font typeface="Poppins SemiBold" panose="00000700000000000000" pitchFamily="2" charset="0"/>
      <p:regular r:id="rId26"/>
      <p:bold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CDC1564-864C-44BA-9C24-50E1DD7D47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varScale="1">
        <p:scale>
          <a:sx n="113" d="100"/>
          <a:sy n="113" d="100"/>
        </p:scale>
        <p:origin x="109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11/30/2023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b539d158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b539d158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b539d158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b539d158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76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b539d158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b539d158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b539d158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b539d158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b539d158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b539d158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366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7b539d158d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7b539d158d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7b539d158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7b539d158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7b539d158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7b539d158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7b539d158d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7b539d158d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7b539d158d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7b539d158d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7b539d158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7b539d158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b539d158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b539d158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b539d158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b539d158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b539d158d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b539d158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075" y="1010500"/>
            <a:ext cx="7266300" cy="184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075" y="3184649"/>
            <a:ext cx="4213200" cy="330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lang="en-GB"/>
          </a:p>
        </p:txBody>
      </p:sp>
      <p:sp>
        <p:nvSpPr>
          <p:cNvPr id="13" name="Google Shape;13;p2"/>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2"/>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15" name="Google Shape;15;p2"/>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stretch>
            <a:fillRect/>
          </a:stretch>
        </a:blipFill>
        <a:effectLst/>
      </p:bgPr>
    </p:bg>
    <p:spTree>
      <p:nvGrpSpPr>
        <p:cNvPr id="1" name="Shape 16"/>
        <p:cNvGrpSpPr/>
        <p:nvPr/>
      </p:nvGrpSpPr>
      <p:grpSpPr>
        <a:xfrm>
          <a:off x="0" y="0"/>
          <a:ext cx="0" cy="0"/>
          <a:chOff x="0" y="0"/>
          <a:chExt cx="0" cy="0"/>
        </a:xfrm>
      </p:grpSpPr>
      <p:sp>
        <p:nvSpPr>
          <p:cNvPr id="17" name="Google Shape;17;p3"/>
          <p:cNvSpPr/>
          <p:nvPr/>
        </p:nvSpPr>
        <p:spPr>
          <a:xfrm rot="-908231">
            <a:off x="-659279" y="-1163274"/>
            <a:ext cx="3029514" cy="302951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13075" y="2179717"/>
            <a:ext cx="72345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lang="en-GB"/>
          </a:p>
        </p:txBody>
      </p:sp>
      <p:sp>
        <p:nvSpPr>
          <p:cNvPr id="20" name="Google Shape;20;p3"/>
          <p:cNvSpPr txBox="1">
            <a:spLocks noGrp="1"/>
          </p:cNvSpPr>
          <p:nvPr>
            <p:ph type="subTitle" idx="1"/>
          </p:nvPr>
        </p:nvSpPr>
        <p:spPr>
          <a:xfrm>
            <a:off x="713075" y="3326963"/>
            <a:ext cx="4616400" cy="33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 name="Google Shape;21;p3"/>
          <p:cNvSpPr txBox="1">
            <a:spLocks noGrp="1"/>
          </p:cNvSpPr>
          <p:nvPr>
            <p:ph type="title" idx="2" hasCustomPrompt="1"/>
          </p:nvPr>
        </p:nvSpPr>
        <p:spPr>
          <a:xfrm>
            <a:off x="784175" y="1067386"/>
            <a:ext cx="1027200" cy="77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5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2" name="Google Shape;22;p3"/>
          <p:cNvSpPr txBox="1">
            <a:spLocks noGrp="1"/>
          </p:cNvSpPr>
          <p:nvPr>
            <p:ph type="subTitle" idx="3"/>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 name="Google Shape;23;p3"/>
          <p:cNvSpPr txBox="1">
            <a:spLocks noGrp="1"/>
          </p:cNvSpPr>
          <p:nvPr>
            <p:ph type="subTitle" idx="4"/>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24" name="Google Shape;24;p3"/>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25" name="Google Shape;25;p3"/>
          <p:cNvSpPr/>
          <p:nvPr/>
        </p:nvSpPr>
        <p:spPr>
          <a:xfrm rot="-8701193">
            <a:off x="6244336" y="-1138937"/>
            <a:ext cx="4261178" cy="4261178"/>
          </a:xfrm>
          <a:prstGeom prst="ellipse">
            <a:avLst/>
          </a:prstGeom>
          <a:gradFill>
            <a:gsLst>
              <a:gs pos="0">
                <a:srgbClr val="FFFFFF">
                  <a:alpha val="0"/>
                  <a:alpha val="20540"/>
                </a:srgbClr>
              </a:gs>
              <a:gs pos="100000">
                <a:srgbClr val="CC527A">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stretch>
            <a:fillRect/>
          </a:stretch>
        </a:blip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6" name="Google Shape;36;p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lang="en-GB"/>
          </a:p>
        </p:txBody>
      </p:sp>
      <p:sp>
        <p:nvSpPr>
          <p:cNvPr id="37" name="Google Shape;37;p5"/>
          <p:cNvSpPr txBox="1">
            <a:spLocks noGrp="1"/>
          </p:cNvSpPr>
          <p:nvPr>
            <p:ph type="subTitle" idx="1"/>
          </p:nvPr>
        </p:nvSpPr>
        <p:spPr>
          <a:xfrm>
            <a:off x="1669367" y="3007297"/>
            <a:ext cx="2286000" cy="11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2"/>
          </p:nvPr>
        </p:nvSpPr>
        <p:spPr>
          <a:xfrm>
            <a:off x="1669367" y="2557647"/>
            <a:ext cx="22860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panose="00000500000000000000"/>
                <a:ea typeface="Poppins SemiBold" panose="00000500000000000000"/>
                <a:cs typeface="Poppins SemiBold" panose="00000500000000000000"/>
                <a:sym typeface="Poppins SemiBold" panose="0000050000000000000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9" name="Google Shape;39;p5"/>
          <p:cNvSpPr txBox="1">
            <a:spLocks noGrp="1"/>
          </p:cNvSpPr>
          <p:nvPr>
            <p:ph type="subTitle" idx="3"/>
          </p:nvPr>
        </p:nvSpPr>
        <p:spPr>
          <a:xfrm>
            <a:off x="5186717" y="3007297"/>
            <a:ext cx="2287800" cy="11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5"/>
          <p:cNvSpPr txBox="1">
            <a:spLocks noGrp="1"/>
          </p:cNvSpPr>
          <p:nvPr>
            <p:ph type="subTitle" idx="4"/>
          </p:nvPr>
        </p:nvSpPr>
        <p:spPr>
          <a:xfrm>
            <a:off x="5186717" y="2557647"/>
            <a:ext cx="22878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atin typeface="Poppins SemiBold" panose="00000500000000000000"/>
                <a:ea typeface="Poppins SemiBold" panose="00000500000000000000"/>
                <a:cs typeface="Poppins SemiBold" panose="00000500000000000000"/>
                <a:sym typeface="Poppins SemiBold" panose="0000050000000000000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1" name="Google Shape;41;p5"/>
          <p:cNvSpPr txBox="1">
            <a:spLocks noGrp="1"/>
          </p:cNvSpPr>
          <p:nvPr>
            <p:ph type="subTitle" idx="5"/>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2" name="Google Shape;42;p5"/>
          <p:cNvSpPr txBox="1">
            <a:spLocks noGrp="1"/>
          </p:cNvSpPr>
          <p:nvPr>
            <p:ph type="subTitle" idx="6"/>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43" name="Google Shape;43;p5"/>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44" name="Google Shape;44;p5"/>
          <p:cNvSpPr/>
          <p:nvPr/>
        </p:nvSpPr>
        <p:spPr>
          <a:xfrm>
            <a:off x="6614275" y="-1106550"/>
            <a:ext cx="1596600" cy="159660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7" name="Google Shape;47;p6"/>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lang="en-GB"/>
          </a:p>
        </p:txBody>
      </p:sp>
      <p:sp>
        <p:nvSpPr>
          <p:cNvPr id="48" name="Google Shape;48;p6"/>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9" name="Google Shape;49;p6"/>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50" name="Google Shape;50;p6"/>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51"/>
        <p:cNvGrpSpPr/>
        <p:nvPr/>
      </p:nvGrpSpPr>
      <p:grpSpPr>
        <a:xfrm>
          <a:off x="0" y="0"/>
          <a:ext cx="0" cy="0"/>
          <a:chOff x="0" y="0"/>
          <a:chExt cx="0" cy="0"/>
        </a:xfrm>
      </p:grpSpPr>
      <p:sp>
        <p:nvSpPr>
          <p:cNvPr id="52" name="Google Shape;52;p7"/>
          <p:cNvSpPr/>
          <p:nvPr/>
        </p:nvSpPr>
        <p:spPr>
          <a:xfrm rot="-1720358">
            <a:off x="-923271" y="-11169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lang="en-GB"/>
          </a:p>
        </p:txBody>
      </p:sp>
      <p:cxnSp>
        <p:nvCxnSpPr>
          <p:cNvPr id="54" name="Google Shape;54;p7"/>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55" name="Google Shape;55;p7"/>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6" name="Google Shape;56;p7"/>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57" name="Google Shape;57;p7"/>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8" name="Google Shape;58;p7"/>
          <p:cNvSpPr txBox="1">
            <a:spLocks noGrp="1"/>
          </p:cNvSpPr>
          <p:nvPr>
            <p:ph type="subTitle" idx="3"/>
          </p:nvPr>
        </p:nvSpPr>
        <p:spPr>
          <a:xfrm>
            <a:off x="713075" y="1746850"/>
            <a:ext cx="4155300" cy="21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59"/>
        <p:cNvGrpSpPr/>
        <p:nvPr/>
      </p:nvGrpSpPr>
      <p:grpSpPr>
        <a:xfrm>
          <a:off x="0" y="0"/>
          <a:ext cx="0" cy="0"/>
          <a:chOff x="0" y="0"/>
          <a:chExt cx="0" cy="0"/>
        </a:xfrm>
      </p:grpSpPr>
      <p:sp>
        <p:nvSpPr>
          <p:cNvPr id="60" name="Google Shape;60;p8"/>
          <p:cNvSpPr/>
          <p:nvPr/>
        </p:nvSpPr>
        <p:spPr>
          <a:xfrm rot="2324845" flipH="1">
            <a:off x="4768463" y="-1343820"/>
            <a:ext cx="5393295" cy="5393061"/>
          </a:xfrm>
          <a:prstGeom prst="ellipse">
            <a:avLst/>
          </a:prstGeom>
          <a:gradFill>
            <a:gsLst>
              <a:gs pos="0">
                <a:schemeClr val="accent2">
                  <a:alpha val="20540"/>
                </a:schemeClr>
              </a:gs>
              <a:gs pos="100000">
                <a:srgbClr val="737373">
                  <a:alpha val="0"/>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txBox="1">
            <a:spLocks noGrp="1"/>
          </p:cNvSpPr>
          <p:nvPr>
            <p:ph type="title"/>
          </p:nvPr>
        </p:nvSpPr>
        <p:spPr>
          <a:xfrm>
            <a:off x="1388100" y="1019456"/>
            <a:ext cx="6367800" cy="256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 name="Google Shape;62;p8"/>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lang="en-GB"/>
          </a:p>
        </p:txBody>
      </p:sp>
      <p:sp>
        <p:nvSpPr>
          <p:cNvPr id="63" name="Google Shape;63;p8"/>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8"/>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cxnSp>
        <p:nvCxnSpPr>
          <p:cNvPr id="65" name="Google Shape;65;p8"/>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9"/>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lang="en-GB"/>
          </a:p>
        </p:txBody>
      </p:sp>
      <p:cxnSp>
        <p:nvCxnSpPr>
          <p:cNvPr id="69" name="Google Shape;69;p9"/>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70" name="Google Shape;70;p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2" name="Google Shape;72;p9"/>
          <p:cNvSpPr txBox="1">
            <a:spLocks noGrp="1"/>
          </p:cNvSpPr>
          <p:nvPr>
            <p:ph type="title"/>
          </p:nvPr>
        </p:nvSpPr>
        <p:spPr>
          <a:xfrm>
            <a:off x="2839350" y="1233242"/>
            <a:ext cx="346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 name="Google Shape;73;p9"/>
          <p:cNvSpPr txBox="1">
            <a:spLocks noGrp="1"/>
          </p:cNvSpPr>
          <p:nvPr>
            <p:ph type="subTitle" idx="3"/>
          </p:nvPr>
        </p:nvSpPr>
        <p:spPr>
          <a:xfrm>
            <a:off x="2839350" y="1924342"/>
            <a:ext cx="3465300" cy="144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9"/>
          <p:cNvSpPr/>
          <p:nvPr/>
        </p:nvSpPr>
        <p:spPr>
          <a:xfrm rot="-4596179">
            <a:off x="-1309904" y="2330426"/>
            <a:ext cx="1937010" cy="1937010"/>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0"/>
          <p:cNvSpPr txBox="1">
            <a:spLocks noGrp="1"/>
          </p:cNvSpPr>
          <p:nvPr>
            <p:ph type="body" idx="1"/>
          </p:nvPr>
        </p:nvSpPr>
        <p:spPr>
          <a:xfrm>
            <a:off x="713075" y="3924612"/>
            <a:ext cx="7717800" cy="450900"/>
          </a:xfrm>
          <a:prstGeom prst="rect">
            <a:avLst/>
          </a:prstGeom>
          <a:no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200">
                <a:latin typeface="Poppins SemiBold" panose="00000500000000000000"/>
                <a:ea typeface="Poppins SemiBold" panose="00000500000000000000"/>
                <a:cs typeface="Poppins SemiBold" panose="00000500000000000000"/>
                <a:sym typeface="Poppins SemiBold" panose="00000500000000000000"/>
              </a:defRPr>
            </a:lvl1pPr>
          </a:lstStyle>
          <a:p>
            <a:endParaRPr/>
          </a:p>
        </p:txBody>
      </p:sp>
      <p:sp>
        <p:nvSpPr>
          <p:cNvPr id="77" name="Google Shape;77;p1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lang="en-GB"/>
          </a:p>
        </p:txBody>
      </p:sp>
      <p:cxnSp>
        <p:nvCxnSpPr>
          <p:cNvPr id="78" name="Google Shape;78;p10"/>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79" name="Google Shape;79;p10"/>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0"/>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1" name="Google Shape;81;p10"/>
          <p:cNvSpPr/>
          <p:nvPr/>
        </p:nvSpPr>
        <p:spPr>
          <a:xfrm rot="-7139419" flipH="1">
            <a:off x="7295467" y="-947033"/>
            <a:ext cx="3271973" cy="3271973"/>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11"/>
          <p:cNvSpPr/>
          <p:nvPr/>
        </p:nvSpPr>
        <p:spPr>
          <a:xfrm rot="-1720418">
            <a:off x="-682332" y="-1060841"/>
            <a:ext cx="4364764" cy="4364764"/>
          </a:xfrm>
          <a:prstGeom prst="ellipse">
            <a:avLst/>
          </a:prstGeom>
          <a:gradFill>
            <a:gsLst>
              <a:gs pos="0">
                <a:schemeClr val="accent2">
                  <a:alpha val="20540"/>
                </a:schemeClr>
              </a:gs>
              <a:gs pos="100000">
                <a:srgbClr val="737373">
                  <a:alpha val="0"/>
                  <a:alpha val="2054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txBox="1">
            <a:spLocks noGrp="1"/>
          </p:cNvSpPr>
          <p:nvPr>
            <p:ph type="title" hasCustomPrompt="1"/>
          </p:nvPr>
        </p:nvSpPr>
        <p:spPr>
          <a:xfrm>
            <a:off x="952225" y="1282765"/>
            <a:ext cx="7234500" cy="133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10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86" name="Google Shape;86;p1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t>‹#›</a:t>
            </a:fld>
            <a:endParaRPr lang="en-GB"/>
          </a:p>
        </p:txBody>
      </p:sp>
      <p:sp>
        <p:nvSpPr>
          <p:cNvPr id="87" name="Google Shape;87;p11"/>
          <p:cNvSpPr txBox="1">
            <a:spLocks noGrp="1"/>
          </p:cNvSpPr>
          <p:nvPr>
            <p:ph type="subTitle" idx="1"/>
          </p:nvPr>
        </p:nvSpPr>
        <p:spPr>
          <a:xfrm>
            <a:off x="2185980" y="2893495"/>
            <a:ext cx="4778700" cy="36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88" name="Google Shape;88;p11"/>
          <p:cNvCxnSpPr/>
          <p:nvPr/>
        </p:nvCxnSpPr>
        <p:spPr>
          <a:xfrm>
            <a:off x="711850" y="4610125"/>
            <a:ext cx="7720200" cy="0"/>
          </a:xfrm>
          <a:prstGeom prst="straightConnector1">
            <a:avLst/>
          </a:prstGeom>
          <a:noFill/>
          <a:ln w="9525" cap="flat" cmpd="sng">
            <a:solidFill>
              <a:schemeClr val="lt1"/>
            </a:solidFill>
            <a:prstDash val="solid"/>
            <a:round/>
            <a:headEnd type="none" w="med" len="med"/>
            <a:tailEnd type="none" w="med" len="med"/>
          </a:ln>
        </p:spPr>
      </p:cxnSp>
      <p:sp>
        <p:nvSpPr>
          <p:cNvPr id="89" name="Google Shape;89;p11"/>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1"/>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rgbClr val="CC527A"/>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075" y="539400"/>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200"/>
              <a:buFont typeface="Poppins SemiBold" panose="00000500000000000000"/>
              <a:buNone/>
              <a:defRPr sz="3200">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1pPr>
            <a:lvl2pPr lvl="1">
              <a:spcBef>
                <a:spcPts val="0"/>
              </a:spcBef>
              <a:spcAft>
                <a:spcPts val="0"/>
              </a:spcAft>
              <a:buClr>
                <a:schemeClr val="lt1"/>
              </a:buClr>
              <a:buSzPts val="3200"/>
              <a:buFont typeface="Poppins SemiBold" panose="00000500000000000000"/>
              <a:buNone/>
              <a:defRPr sz="3200">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2pPr>
            <a:lvl3pPr lvl="2">
              <a:spcBef>
                <a:spcPts val="0"/>
              </a:spcBef>
              <a:spcAft>
                <a:spcPts val="0"/>
              </a:spcAft>
              <a:buClr>
                <a:schemeClr val="lt1"/>
              </a:buClr>
              <a:buSzPts val="3200"/>
              <a:buFont typeface="Poppins SemiBold" panose="00000500000000000000"/>
              <a:buNone/>
              <a:defRPr sz="3200">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3pPr>
            <a:lvl4pPr lvl="3">
              <a:spcBef>
                <a:spcPts val="0"/>
              </a:spcBef>
              <a:spcAft>
                <a:spcPts val="0"/>
              </a:spcAft>
              <a:buClr>
                <a:schemeClr val="lt1"/>
              </a:buClr>
              <a:buSzPts val="3200"/>
              <a:buFont typeface="Poppins SemiBold" panose="00000500000000000000"/>
              <a:buNone/>
              <a:defRPr sz="3200">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4pPr>
            <a:lvl5pPr lvl="4">
              <a:spcBef>
                <a:spcPts val="0"/>
              </a:spcBef>
              <a:spcAft>
                <a:spcPts val="0"/>
              </a:spcAft>
              <a:buClr>
                <a:schemeClr val="lt1"/>
              </a:buClr>
              <a:buSzPts val="3200"/>
              <a:buFont typeface="Poppins SemiBold" panose="00000500000000000000"/>
              <a:buNone/>
              <a:defRPr sz="3200">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5pPr>
            <a:lvl6pPr lvl="5">
              <a:spcBef>
                <a:spcPts val="0"/>
              </a:spcBef>
              <a:spcAft>
                <a:spcPts val="0"/>
              </a:spcAft>
              <a:buClr>
                <a:schemeClr val="lt1"/>
              </a:buClr>
              <a:buSzPts val="3200"/>
              <a:buFont typeface="Poppins SemiBold" panose="00000500000000000000"/>
              <a:buNone/>
              <a:defRPr sz="3200">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6pPr>
            <a:lvl7pPr lvl="6">
              <a:spcBef>
                <a:spcPts val="0"/>
              </a:spcBef>
              <a:spcAft>
                <a:spcPts val="0"/>
              </a:spcAft>
              <a:buClr>
                <a:schemeClr val="lt1"/>
              </a:buClr>
              <a:buSzPts val="3200"/>
              <a:buFont typeface="Poppins SemiBold" panose="00000500000000000000"/>
              <a:buNone/>
              <a:defRPr sz="3200">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7pPr>
            <a:lvl8pPr lvl="7">
              <a:spcBef>
                <a:spcPts val="0"/>
              </a:spcBef>
              <a:spcAft>
                <a:spcPts val="0"/>
              </a:spcAft>
              <a:buClr>
                <a:schemeClr val="lt1"/>
              </a:buClr>
              <a:buSzPts val="3200"/>
              <a:buFont typeface="Poppins SemiBold" panose="00000500000000000000"/>
              <a:buNone/>
              <a:defRPr sz="3200">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8pPr>
            <a:lvl9pPr lvl="8">
              <a:spcBef>
                <a:spcPts val="0"/>
              </a:spcBef>
              <a:spcAft>
                <a:spcPts val="0"/>
              </a:spcAft>
              <a:buClr>
                <a:schemeClr val="lt1"/>
              </a:buClr>
              <a:buSzPts val="3200"/>
              <a:buFont typeface="Poppins SemiBold" panose="00000500000000000000"/>
              <a:buNone/>
              <a:defRPr sz="3200">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9pPr>
          </a:lstStyle>
          <a:p>
            <a:endParaRPr/>
          </a:p>
        </p:txBody>
      </p:sp>
      <p:sp>
        <p:nvSpPr>
          <p:cNvPr id="7" name="Google Shape;7;p1"/>
          <p:cNvSpPr txBox="1">
            <a:spLocks noGrp="1"/>
          </p:cNvSpPr>
          <p:nvPr>
            <p:ph type="body" idx="1"/>
          </p:nvPr>
        </p:nvSpPr>
        <p:spPr>
          <a:xfrm>
            <a:off x="713075" y="1279575"/>
            <a:ext cx="7717800" cy="3289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Poppins" panose="00000500000000000000"/>
              <a:buChar char="●"/>
              <a:defRPr>
                <a:solidFill>
                  <a:schemeClr val="lt1"/>
                </a:solidFill>
                <a:latin typeface="Poppins" panose="00000500000000000000"/>
                <a:ea typeface="Poppins" panose="00000500000000000000"/>
                <a:cs typeface="Poppins" panose="00000500000000000000"/>
                <a:sym typeface="Poppins" panose="00000500000000000000"/>
              </a:defRPr>
            </a:lvl1pPr>
            <a:lvl2pPr marL="914400" lvl="1" indent="-317500">
              <a:lnSpc>
                <a:spcPct val="100000"/>
              </a:lnSpc>
              <a:spcBef>
                <a:spcPts val="0"/>
              </a:spcBef>
              <a:spcAft>
                <a:spcPts val="0"/>
              </a:spcAft>
              <a:buClr>
                <a:schemeClr val="lt1"/>
              </a:buClr>
              <a:buSzPts val="1400"/>
              <a:buFont typeface="Poppins" panose="00000500000000000000"/>
              <a:buChar char="○"/>
              <a:defRPr>
                <a:solidFill>
                  <a:schemeClr val="lt1"/>
                </a:solidFill>
                <a:latin typeface="Poppins" panose="00000500000000000000"/>
                <a:ea typeface="Poppins" panose="00000500000000000000"/>
                <a:cs typeface="Poppins" panose="00000500000000000000"/>
                <a:sym typeface="Poppins" panose="00000500000000000000"/>
              </a:defRPr>
            </a:lvl2pPr>
            <a:lvl3pPr marL="1371600" lvl="2" indent="-317500">
              <a:lnSpc>
                <a:spcPct val="100000"/>
              </a:lnSpc>
              <a:spcBef>
                <a:spcPts val="0"/>
              </a:spcBef>
              <a:spcAft>
                <a:spcPts val="0"/>
              </a:spcAft>
              <a:buClr>
                <a:schemeClr val="lt1"/>
              </a:buClr>
              <a:buSzPts val="1400"/>
              <a:buFont typeface="Poppins" panose="00000500000000000000"/>
              <a:buChar char="■"/>
              <a:defRPr>
                <a:solidFill>
                  <a:schemeClr val="lt1"/>
                </a:solidFill>
                <a:latin typeface="Poppins" panose="00000500000000000000"/>
                <a:ea typeface="Poppins" panose="00000500000000000000"/>
                <a:cs typeface="Poppins" panose="00000500000000000000"/>
                <a:sym typeface="Poppins" panose="00000500000000000000"/>
              </a:defRPr>
            </a:lvl3pPr>
            <a:lvl4pPr marL="1828800" lvl="3" indent="-317500">
              <a:lnSpc>
                <a:spcPct val="100000"/>
              </a:lnSpc>
              <a:spcBef>
                <a:spcPts val="0"/>
              </a:spcBef>
              <a:spcAft>
                <a:spcPts val="0"/>
              </a:spcAft>
              <a:buClr>
                <a:schemeClr val="lt1"/>
              </a:buClr>
              <a:buSzPts val="1400"/>
              <a:buFont typeface="Poppins" panose="00000500000000000000"/>
              <a:buChar char="●"/>
              <a:defRPr>
                <a:solidFill>
                  <a:schemeClr val="lt1"/>
                </a:solidFill>
                <a:latin typeface="Poppins" panose="00000500000000000000"/>
                <a:ea typeface="Poppins" panose="00000500000000000000"/>
                <a:cs typeface="Poppins" panose="00000500000000000000"/>
                <a:sym typeface="Poppins" panose="00000500000000000000"/>
              </a:defRPr>
            </a:lvl4pPr>
            <a:lvl5pPr marL="2286000" lvl="4" indent="-317500">
              <a:lnSpc>
                <a:spcPct val="100000"/>
              </a:lnSpc>
              <a:spcBef>
                <a:spcPts val="0"/>
              </a:spcBef>
              <a:spcAft>
                <a:spcPts val="0"/>
              </a:spcAft>
              <a:buClr>
                <a:schemeClr val="lt1"/>
              </a:buClr>
              <a:buSzPts val="1400"/>
              <a:buFont typeface="Poppins" panose="00000500000000000000"/>
              <a:buChar char="○"/>
              <a:defRPr>
                <a:solidFill>
                  <a:schemeClr val="lt1"/>
                </a:solidFill>
                <a:latin typeface="Poppins" panose="00000500000000000000"/>
                <a:ea typeface="Poppins" panose="00000500000000000000"/>
                <a:cs typeface="Poppins" panose="00000500000000000000"/>
                <a:sym typeface="Poppins" panose="00000500000000000000"/>
              </a:defRPr>
            </a:lvl5pPr>
            <a:lvl6pPr marL="2743200" lvl="5" indent="-317500">
              <a:lnSpc>
                <a:spcPct val="100000"/>
              </a:lnSpc>
              <a:spcBef>
                <a:spcPts val="0"/>
              </a:spcBef>
              <a:spcAft>
                <a:spcPts val="0"/>
              </a:spcAft>
              <a:buClr>
                <a:schemeClr val="lt1"/>
              </a:buClr>
              <a:buSzPts val="1400"/>
              <a:buFont typeface="Poppins" panose="00000500000000000000"/>
              <a:buChar char="■"/>
              <a:defRPr>
                <a:solidFill>
                  <a:schemeClr val="lt1"/>
                </a:solidFill>
                <a:latin typeface="Poppins" panose="00000500000000000000"/>
                <a:ea typeface="Poppins" panose="00000500000000000000"/>
                <a:cs typeface="Poppins" panose="00000500000000000000"/>
                <a:sym typeface="Poppins" panose="00000500000000000000"/>
              </a:defRPr>
            </a:lvl6pPr>
            <a:lvl7pPr marL="3200400" lvl="6" indent="-317500">
              <a:lnSpc>
                <a:spcPct val="100000"/>
              </a:lnSpc>
              <a:spcBef>
                <a:spcPts val="0"/>
              </a:spcBef>
              <a:spcAft>
                <a:spcPts val="0"/>
              </a:spcAft>
              <a:buClr>
                <a:schemeClr val="lt1"/>
              </a:buClr>
              <a:buSzPts val="1400"/>
              <a:buFont typeface="Poppins" panose="00000500000000000000"/>
              <a:buChar char="●"/>
              <a:defRPr>
                <a:solidFill>
                  <a:schemeClr val="lt1"/>
                </a:solidFill>
                <a:latin typeface="Poppins" panose="00000500000000000000"/>
                <a:ea typeface="Poppins" panose="00000500000000000000"/>
                <a:cs typeface="Poppins" panose="00000500000000000000"/>
                <a:sym typeface="Poppins" panose="00000500000000000000"/>
              </a:defRPr>
            </a:lvl7pPr>
            <a:lvl8pPr marL="3657600" lvl="7" indent="-317500">
              <a:lnSpc>
                <a:spcPct val="100000"/>
              </a:lnSpc>
              <a:spcBef>
                <a:spcPts val="0"/>
              </a:spcBef>
              <a:spcAft>
                <a:spcPts val="0"/>
              </a:spcAft>
              <a:buClr>
                <a:schemeClr val="lt1"/>
              </a:buClr>
              <a:buSzPts val="1400"/>
              <a:buFont typeface="Poppins" panose="00000500000000000000"/>
              <a:buChar char="○"/>
              <a:defRPr>
                <a:solidFill>
                  <a:schemeClr val="lt1"/>
                </a:solidFill>
                <a:latin typeface="Poppins" panose="00000500000000000000"/>
                <a:ea typeface="Poppins" panose="00000500000000000000"/>
                <a:cs typeface="Poppins" panose="00000500000000000000"/>
                <a:sym typeface="Poppins" panose="00000500000000000000"/>
              </a:defRPr>
            </a:lvl8pPr>
            <a:lvl9pPr marL="4114800" lvl="8" indent="-317500">
              <a:lnSpc>
                <a:spcPct val="100000"/>
              </a:lnSpc>
              <a:spcBef>
                <a:spcPts val="0"/>
              </a:spcBef>
              <a:spcAft>
                <a:spcPts val="0"/>
              </a:spcAft>
              <a:buClr>
                <a:schemeClr val="lt1"/>
              </a:buClr>
              <a:buSzPts val="1400"/>
              <a:buFont typeface="Poppins" panose="00000500000000000000"/>
              <a:buChar char="■"/>
              <a:defRPr>
                <a:solidFill>
                  <a:schemeClr val="lt1"/>
                </a:solidFill>
                <a:latin typeface="Poppins" panose="00000500000000000000"/>
                <a:ea typeface="Poppins" panose="00000500000000000000"/>
                <a:cs typeface="Poppins" panose="00000500000000000000"/>
                <a:sym typeface="Poppins" panose="00000500000000000000"/>
              </a:defRPr>
            </a:lvl9pPr>
          </a:lstStyle>
          <a:p>
            <a:endParaRPr/>
          </a:p>
        </p:txBody>
      </p:sp>
      <p:sp>
        <p:nvSpPr>
          <p:cNvPr id="8" name="Google Shape;8;p1"/>
          <p:cNvSpPr txBox="1">
            <a:spLocks noGrp="1"/>
          </p:cNvSpPr>
          <p:nvPr>
            <p:ph type="sldNum" idx="12"/>
          </p:nvPr>
        </p:nvSpPr>
        <p:spPr>
          <a:xfrm>
            <a:off x="713075" y="4616554"/>
            <a:ext cx="455700" cy="307500"/>
          </a:xfrm>
          <a:prstGeom prst="rect">
            <a:avLst/>
          </a:prstGeom>
          <a:noFill/>
          <a:ln>
            <a:noFill/>
          </a:ln>
        </p:spPr>
        <p:txBody>
          <a:bodyPr spcFirstLastPara="1" wrap="square" lIns="91425" tIns="91425" rIns="91425" bIns="91425" anchor="ctr" anchorCtr="0">
            <a:noAutofit/>
          </a:bodyPr>
          <a:lstStyle>
            <a:lvl1pPr lvl="0">
              <a:buNone/>
              <a:defRPr sz="1000">
                <a:solidFill>
                  <a:schemeClr val="lt1"/>
                </a:solidFill>
                <a:latin typeface="Poppins" panose="00000500000000000000"/>
                <a:ea typeface="Poppins" panose="00000500000000000000"/>
                <a:cs typeface="Poppins" panose="00000500000000000000"/>
                <a:sym typeface="Poppins" panose="00000500000000000000"/>
              </a:defRPr>
            </a:lvl1pPr>
            <a:lvl2pPr lvl="1">
              <a:buNone/>
              <a:defRPr sz="1000">
                <a:solidFill>
                  <a:schemeClr val="lt1"/>
                </a:solidFill>
                <a:latin typeface="Poppins" panose="00000500000000000000"/>
                <a:ea typeface="Poppins" panose="00000500000000000000"/>
                <a:cs typeface="Poppins" panose="00000500000000000000"/>
                <a:sym typeface="Poppins" panose="00000500000000000000"/>
              </a:defRPr>
            </a:lvl2pPr>
            <a:lvl3pPr lvl="2">
              <a:buNone/>
              <a:defRPr sz="1000">
                <a:solidFill>
                  <a:schemeClr val="lt1"/>
                </a:solidFill>
                <a:latin typeface="Poppins" panose="00000500000000000000"/>
                <a:ea typeface="Poppins" panose="00000500000000000000"/>
                <a:cs typeface="Poppins" panose="00000500000000000000"/>
                <a:sym typeface="Poppins" panose="00000500000000000000"/>
              </a:defRPr>
            </a:lvl3pPr>
            <a:lvl4pPr lvl="3">
              <a:buNone/>
              <a:defRPr sz="1000">
                <a:solidFill>
                  <a:schemeClr val="lt1"/>
                </a:solidFill>
                <a:latin typeface="Poppins" panose="00000500000000000000"/>
                <a:ea typeface="Poppins" panose="00000500000000000000"/>
                <a:cs typeface="Poppins" panose="00000500000000000000"/>
                <a:sym typeface="Poppins" panose="00000500000000000000"/>
              </a:defRPr>
            </a:lvl4pPr>
            <a:lvl5pPr lvl="4">
              <a:buNone/>
              <a:defRPr sz="1000">
                <a:solidFill>
                  <a:schemeClr val="lt1"/>
                </a:solidFill>
                <a:latin typeface="Poppins" panose="00000500000000000000"/>
                <a:ea typeface="Poppins" panose="00000500000000000000"/>
                <a:cs typeface="Poppins" panose="00000500000000000000"/>
                <a:sym typeface="Poppins" panose="00000500000000000000"/>
              </a:defRPr>
            </a:lvl5pPr>
            <a:lvl6pPr lvl="5">
              <a:buNone/>
              <a:defRPr sz="1000">
                <a:solidFill>
                  <a:schemeClr val="lt1"/>
                </a:solidFill>
                <a:latin typeface="Poppins" panose="00000500000000000000"/>
                <a:ea typeface="Poppins" panose="00000500000000000000"/>
                <a:cs typeface="Poppins" panose="00000500000000000000"/>
                <a:sym typeface="Poppins" panose="00000500000000000000"/>
              </a:defRPr>
            </a:lvl6pPr>
            <a:lvl7pPr lvl="6">
              <a:buNone/>
              <a:defRPr sz="1000">
                <a:solidFill>
                  <a:schemeClr val="lt1"/>
                </a:solidFill>
                <a:latin typeface="Poppins" panose="00000500000000000000"/>
                <a:ea typeface="Poppins" panose="00000500000000000000"/>
                <a:cs typeface="Poppins" panose="00000500000000000000"/>
                <a:sym typeface="Poppins" panose="00000500000000000000"/>
              </a:defRPr>
            </a:lvl7pPr>
            <a:lvl8pPr lvl="7">
              <a:buNone/>
              <a:defRPr sz="1000">
                <a:solidFill>
                  <a:schemeClr val="lt1"/>
                </a:solidFill>
                <a:latin typeface="Poppins" panose="00000500000000000000"/>
                <a:ea typeface="Poppins" panose="00000500000000000000"/>
                <a:cs typeface="Poppins" panose="00000500000000000000"/>
                <a:sym typeface="Poppins" panose="00000500000000000000"/>
              </a:defRPr>
            </a:lvl8pPr>
            <a:lvl9pPr lvl="8">
              <a:buNone/>
              <a:defRPr sz="1000">
                <a:solidFill>
                  <a:schemeClr val="lt1"/>
                </a:solidFill>
                <a:latin typeface="Poppins" panose="00000500000000000000"/>
                <a:ea typeface="Poppins" panose="00000500000000000000"/>
                <a:cs typeface="Poppins" panose="00000500000000000000"/>
                <a:sym typeface="Poppins" panose="00000500000000000000"/>
              </a:defRPr>
            </a:lvl9pPr>
          </a:lstStyle>
          <a:p>
            <a:pPr marL="0" lvl="0" indent="0" algn="l"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p:nvPr/>
        </p:nvSpPr>
        <p:spPr>
          <a:xfrm rot="-8880129">
            <a:off x="6722579" y="2596503"/>
            <a:ext cx="3144441" cy="3144441"/>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569024" y="3105300"/>
            <a:ext cx="2562594"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txBox="1">
            <a:spLocks noGrp="1"/>
          </p:cNvSpPr>
          <p:nvPr>
            <p:ph type="ctrTitle"/>
          </p:nvPr>
        </p:nvSpPr>
        <p:spPr>
          <a:xfrm>
            <a:off x="713075" y="1010500"/>
            <a:ext cx="7266300" cy="184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000" dirty="0"/>
              <a:t>Database project</a:t>
            </a:r>
            <a:r>
              <a:rPr lang="en-GB" sz="5500" dirty="0">
                <a:solidFill>
                  <a:schemeClr val="lt1"/>
                </a:solidFill>
              </a:rPr>
              <a:t> </a:t>
            </a:r>
            <a:r>
              <a:rPr lang="en-GB" sz="4500" dirty="0">
                <a:latin typeface="+mn-lt"/>
              </a:rPr>
              <a:t>Website bán đồ ăn</a:t>
            </a:r>
            <a:endParaRPr sz="4500" dirty="0">
              <a:solidFill>
                <a:schemeClr val="lt1"/>
              </a:solidFill>
              <a:latin typeface="+mn-lt"/>
            </a:endParaRPr>
          </a:p>
        </p:txBody>
      </p:sp>
      <p:sp>
        <p:nvSpPr>
          <p:cNvPr id="103" name="Google Shape;103;p15"/>
          <p:cNvSpPr txBox="1">
            <a:spLocks noGrp="1"/>
          </p:cNvSpPr>
          <p:nvPr>
            <p:ph type="subTitle" idx="1"/>
          </p:nvPr>
        </p:nvSpPr>
        <p:spPr>
          <a:xfrm>
            <a:off x="713075" y="3184649"/>
            <a:ext cx="4213200" cy="3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mn-lt"/>
              </a:rPr>
              <a:t>Sản phẩm của nhóm 4</a:t>
            </a:r>
            <a:endParaRPr dirty="0">
              <a:latin typeface="+mn-lt"/>
            </a:endParaRPr>
          </a:p>
        </p:txBody>
      </p:sp>
      <p:sp>
        <p:nvSpPr>
          <p:cNvPr id="104" name="Google Shape;104;p15"/>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105" name="Google Shape;105;p15"/>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sp>
        <p:nvSpPr>
          <p:cNvPr id="106" name="Google Shape;106;p1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1</a:t>
            </a:fld>
            <a:endParaRPr lang="en-GB"/>
          </a:p>
        </p:txBody>
      </p:sp>
      <p:sp>
        <p:nvSpPr>
          <p:cNvPr id="107" name="Google Shape;107;p15"/>
          <p:cNvSpPr/>
          <p:nvPr/>
        </p:nvSpPr>
        <p:spPr>
          <a:xfrm rot="5400000">
            <a:off x="7478943" y="-432242"/>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713075" y="25305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Truy</a:t>
            </a:r>
            <a:r>
              <a:rPr lang="en-US" dirty="0">
                <a:latin typeface="+mn-lt"/>
              </a:rPr>
              <a:t> </a:t>
            </a:r>
            <a:r>
              <a:rPr lang="en-US" dirty="0" err="1">
                <a:latin typeface="+mn-lt"/>
              </a:rPr>
              <a:t>vấn</a:t>
            </a:r>
            <a:endParaRPr dirty="0">
              <a:latin typeface="+mn-lt"/>
            </a:endParaRPr>
          </a:p>
        </p:txBody>
      </p:sp>
      <p:sp>
        <p:nvSpPr>
          <p:cNvPr id="383" name="Google Shape;383;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10</a:t>
            </a:fld>
            <a:endParaRPr lang="en-GB"/>
          </a:p>
        </p:txBody>
      </p:sp>
      <p:sp>
        <p:nvSpPr>
          <p:cNvPr id="384" name="Google Shape;384;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85" name="Google Shape;385;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3" name="Picture 2"/>
          <p:cNvPicPr>
            <a:picLocks noChangeAspect="1"/>
          </p:cNvPicPr>
          <p:nvPr/>
        </p:nvPicPr>
        <p:blipFill>
          <a:blip r:embed="rId3"/>
          <a:stretch>
            <a:fillRect/>
          </a:stretch>
        </p:blipFill>
        <p:spPr>
          <a:xfrm>
            <a:off x="1646729" y="881325"/>
            <a:ext cx="5510676" cy="2900662"/>
          </a:xfrm>
          <a:prstGeom prst="rect">
            <a:avLst/>
          </a:prstGeom>
        </p:spPr>
      </p:pic>
      <p:pic>
        <p:nvPicPr>
          <p:cNvPr id="6" name="Picture 5"/>
          <p:cNvPicPr>
            <a:picLocks noChangeAspect="1"/>
          </p:cNvPicPr>
          <p:nvPr/>
        </p:nvPicPr>
        <p:blipFill>
          <a:blip r:embed="rId4"/>
          <a:stretch>
            <a:fillRect/>
          </a:stretch>
        </p:blipFill>
        <p:spPr>
          <a:xfrm>
            <a:off x="2162132" y="3907643"/>
            <a:ext cx="4819685" cy="590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649603" y="-7441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Truy</a:t>
            </a:r>
            <a:r>
              <a:rPr lang="en-US" dirty="0">
                <a:latin typeface="+mn-lt"/>
              </a:rPr>
              <a:t> </a:t>
            </a:r>
            <a:r>
              <a:rPr lang="en-US" dirty="0" err="1">
                <a:latin typeface="+mn-lt"/>
              </a:rPr>
              <a:t>vấn</a:t>
            </a:r>
            <a:endParaRPr dirty="0">
              <a:latin typeface="+mn-lt"/>
            </a:endParaRPr>
          </a:p>
        </p:txBody>
      </p:sp>
      <p:sp>
        <p:nvSpPr>
          <p:cNvPr id="383" name="Google Shape;383;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11</a:t>
            </a:fld>
            <a:endParaRPr lang="en-GB"/>
          </a:p>
        </p:txBody>
      </p:sp>
      <p:sp>
        <p:nvSpPr>
          <p:cNvPr id="384" name="Google Shape;384;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85" name="Google Shape;385;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4" name="Picture 3">
            <a:extLst>
              <a:ext uri="{FF2B5EF4-FFF2-40B4-BE49-F238E27FC236}">
                <a16:creationId xmlns:a16="http://schemas.microsoft.com/office/drawing/2014/main" id="{2300B1ED-50BF-4FAF-8080-5ED6D5194AE9}"/>
              </a:ext>
            </a:extLst>
          </p:cNvPr>
          <p:cNvPicPr>
            <a:picLocks noChangeAspect="1"/>
          </p:cNvPicPr>
          <p:nvPr/>
        </p:nvPicPr>
        <p:blipFill>
          <a:blip r:embed="rId3"/>
          <a:stretch>
            <a:fillRect/>
          </a:stretch>
        </p:blipFill>
        <p:spPr>
          <a:xfrm>
            <a:off x="998410" y="408108"/>
            <a:ext cx="7020185" cy="3328762"/>
          </a:xfrm>
          <a:prstGeom prst="rect">
            <a:avLst/>
          </a:prstGeom>
        </p:spPr>
      </p:pic>
      <p:pic>
        <p:nvPicPr>
          <p:cNvPr id="9" name="Picture 8">
            <a:extLst>
              <a:ext uri="{FF2B5EF4-FFF2-40B4-BE49-F238E27FC236}">
                <a16:creationId xmlns:a16="http://schemas.microsoft.com/office/drawing/2014/main" id="{88BD3DCB-78BF-4DC0-B069-7AF8B003DDBA}"/>
              </a:ext>
            </a:extLst>
          </p:cNvPr>
          <p:cNvPicPr>
            <a:picLocks noChangeAspect="1"/>
          </p:cNvPicPr>
          <p:nvPr/>
        </p:nvPicPr>
        <p:blipFill>
          <a:blip r:embed="rId4"/>
          <a:stretch>
            <a:fillRect/>
          </a:stretch>
        </p:blipFill>
        <p:spPr>
          <a:xfrm>
            <a:off x="1131462" y="4408964"/>
            <a:ext cx="6881024" cy="652855"/>
          </a:xfrm>
          <a:prstGeom prst="rect">
            <a:avLst/>
          </a:prstGeom>
        </p:spPr>
      </p:pic>
      <p:pic>
        <p:nvPicPr>
          <p:cNvPr id="7" name="Picture 6">
            <a:extLst>
              <a:ext uri="{FF2B5EF4-FFF2-40B4-BE49-F238E27FC236}">
                <a16:creationId xmlns:a16="http://schemas.microsoft.com/office/drawing/2014/main" id="{9E6AA858-2988-49B8-8C5C-E0B4950DBDD6}"/>
              </a:ext>
            </a:extLst>
          </p:cNvPr>
          <p:cNvPicPr>
            <a:picLocks noChangeAspect="1"/>
          </p:cNvPicPr>
          <p:nvPr/>
        </p:nvPicPr>
        <p:blipFill>
          <a:blip r:embed="rId5"/>
          <a:stretch>
            <a:fillRect/>
          </a:stretch>
        </p:blipFill>
        <p:spPr>
          <a:xfrm>
            <a:off x="1129375" y="3720824"/>
            <a:ext cx="6881024" cy="673512"/>
          </a:xfrm>
          <a:prstGeom prst="rect">
            <a:avLst/>
          </a:prstGeom>
        </p:spPr>
      </p:pic>
    </p:spTree>
    <p:extLst>
      <p:ext uri="{BB962C8B-B14F-4D97-AF65-F5344CB8AC3E}">
        <p14:creationId xmlns:p14="http://schemas.microsoft.com/office/powerpoint/2010/main" val="37073395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713075" y="25305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Truy</a:t>
            </a:r>
            <a:r>
              <a:rPr lang="en-US" dirty="0">
                <a:latin typeface="+mn-lt"/>
              </a:rPr>
              <a:t> </a:t>
            </a:r>
            <a:r>
              <a:rPr lang="en-US" dirty="0" err="1">
                <a:latin typeface="+mn-lt"/>
              </a:rPr>
              <a:t>vấn</a:t>
            </a:r>
            <a:endParaRPr dirty="0">
              <a:latin typeface="+mn-lt"/>
            </a:endParaRPr>
          </a:p>
        </p:txBody>
      </p:sp>
      <p:sp>
        <p:nvSpPr>
          <p:cNvPr id="383" name="Google Shape;383;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12</a:t>
            </a:fld>
            <a:endParaRPr lang="en-GB"/>
          </a:p>
        </p:txBody>
      </p:sp>
      <p:sp>
        <p:nvSpPr>
          <p:cNvPr id="384" name="Google Shape;384;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85" name="Google Shape;385;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3" name="Picture 2"/>
          <p:cNvPicPr>
            <a:picLocks noChangeAspect="1"/>
          </p:cNvPicPr>
          <p:nvPr/>
        </p:nvPicPr>
        <p:blipFill>
          <a:blip r:embed="rId3"/>
          <a:stretch>
            <a:fillRect/>
          </a:stretch>
        </p:blipFill>
        <p:spPr>
          <a:xfrm>
            <a:off x="1159184" y="1019360"/>
            <a:ext cx="6720435" cy="2198142"/>
          </a:xfrm>
          <a:prstGeom prst="rect">
            <a:avLst/>
          </a:prstGeom>
        </p:spPr>
      </p:pic>
      <p:pic>
        <p:nvPicPr>
          <p:cNvPr id="4" name="Picture 3">
            <a:extLst>
              <a:ext uri="{FF2B5EF4-FFF2-40B4-BE49-F238E27FC236}">
                <a16:creationId xmlns:a16="http://schemas.microsoft.com/office/drawing/2014/main" id="{4DD7EB0C-10D0-400F-B921-BCB656A8CFE6}"/>
              </a:ext>
            </a:extLst>
          </p:cNvPr>
          <p:cNvPicPr>
            <a:picLocks noChangeAspect="1"/>
          </p:cNvPicPr>
          <p:nvPr/>
        </p:nvPicPr>
        <p:blipFill>
          <a:blip r:embed="rId4"/>
          <a:stretch>
            <a:fillRect/>
          </a:stretch>
        </p:blipFill>
        <p:spPr>
          <a:xfrm>
            <a:off x="2519911" y="3280423"/>
            <a:ext cx="3459162" cy="228620"/>
          </a:xfrm>
          <a:prstGeom prst="rect">
            <a:avLst/>
          </a:prstGeom>
        </p:spPr>
      </p:pic>
      <p:pic>
        <p:nvPicPr>
          <p:cNvPr id="7" name="Picture 6">
            <a:extLst>
              <a:ext uri="{FF2B5EF4-FFF2-40B4-BE49-F238E27FC236}">
                <a16:creationId xmlns:a16="http://schemas.microsoft.com/office/drawing/2014/main" id="{0CF7B67B-4D52-46E2-8F77-6C0C0478E8D0}"/>
              </a:ext>
            </a:extLst>
          </p:cNvPr>
          <p:cNvPicPr>
            <a:picLocks noChangeAspect="1"/>
          </p:cNvPicPr>
          <p:nvPr/>
        </p:nvPicPr>
        <p:blipFill>
          <a:blip r:embed="rId5"/>
          <a:stretch>
            <a:fillRect/>
          </a:stretch>
        </p:blipFill>
        <p:spPr>
          <a:xfrm>
            <a:off x="2519911" y="3561954"/>
            <a:ext cx="3459162" cy="236240"/>
          </a:xfrm>
          <a:prstGeom prst="rect">
            <a:avLst/>
          </a:prstGeom>
        </p:spPr>
      </p:pic>
      <p:pic>
        <p:nvPicPr>
          <p:cNvPr id="9" name="Picture 8">
            <a:extLst>
              <a:ext uri="{FF2B5EF4-FFF2-40B4-BE49-F238E27FC236}">
                <a16:creationId xmlns:a16="http://schemas.microsoft.com/office/drawing/2014/main" id="{96D5A338-50AF-42B7-8D26-03FC03C177CC}"/>
              </a:ext>
            </a:extLst>
          </p:cNvPr>
          <p:cNvPicPr>
            <a:picLocks noChangeAspect="1"/>
          </p:cNvPicPr>
          <p:nvPr/>
        </p:nvPicPr>
        <p:blipFill>
          <a:blip r:embed="rId6"/>
          <a:stretch>
            <a:fillRect/>
          </a:stretch>
        </p:blipFill>
        <p:spPr>
          <a:xfrm>
            <a:off x="2519911" y="3842318"/>
            <a:ext cx="3459162" cy="220999"/>
          </a:xfrm>
          <a:prstGeom prst="rect">
            <a:avLst/>
          </a:prstGeom>
        </p:spPr>
      </p:pic>
      <p:pic>
        <p:nvPicPr>
          <p:cNvPr id="11" name="Picture 10">
            <a:extLst>
              <a:ext uri="{FF2B5EF4-FFF2-40B4-BE49-F238E27FC236}">
                <a16:creationId xmlns:a16="http://schemas.microsoft.com/office/drawing/2014/main" id="{873331D0-EC59-4260-A477-8D2DA966367C}"/>
              </a:ext>
            </a:extLst>
          </p:cNvPr>
          <p:cNvPicPr>
            <a:picLocks noChangeAspect="1"/>
          </p:cNvPicPr>
          <p:nvPr/>
        </p:nvPicPr>
        <p:blipFill>
          <a:blip r:embed="rId7"/>
          <a:stretch>
            <a:fillRect/>
          </a:stretch>
        </p:blipFill>
        <p:spPr>
          <a:xfrm>
            <a:off x="2203344" y="4105370"/>
            <a:ext cx="4092295" cy="2133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713075" y="25305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Truy</a:t>
            </a:r>
            <a:r>
              <a:rPr lang="en-US" dirty="0">
                <a:latin typeface="+mn-lt"/>
              </a:rPr>
              <a:t> </a:t>
            </a:r>
            <a:r>
              <a:rPr lang="en-US" dirty="0" err="1">
                <a:latin typeface="+mn-lt"/>
              </a:rPr>
              <a:t>vấn</a:t>
            </a:r>
            <a:endParaRPr dirty="0">
              <a:latin typeface="+mn-lt"/>
            </a:endParaRPr>
          </a:p>
        </p:txBody>
      </p:sp>
      <p:sp>
        <p:nvSpPr>
          <p:cNvPr id="383" name="Google Shape;383;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13</a:t>
            </a:fld>
            <a:endParaRPr lang="en-GB"/>
          </a:p>
        </p:txBody>
      </p:sp>
      <p:sp>
        <p:nvSpPr>
          <p:cNvPr id="384" name="Google Shape;384;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85" name="Google Shape;385;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4" name="Picture 3"/>
          <p:cNvPicPr>
            <a:picLocks noChangeAspect="1"/>
          </p:cNvPicPr>
          <p:nvPr/>
        </p:nvPicPr>
        <p:blipFill>
          <a:blip r:embed="rId3"/>
          <a:stretch>
            <a:fillRect/>
          </a:stretch>
        </p:blipFill>
        <p:spPr>
          <a:xfrm>
            <a:off x="1695281" y="1062330"/>
            <a:ext cx="5587550" cy="2921479"/>
          </a:xfrm>
          <a:prstGeom prst="rect">
            <a:avLst/>
          </a:prstGeom>
        </p:spPr>
      </p:pic>
      <p:pic>
        <p:nvPicPr>
          <p:cNvPr id="3" name="Picture 2">
            <a:extLst>
              <a:ext uri="{FF2B5EF4-FFF2-40B4-BE49-F238E27FC236}">
                <a16:creationId xmlns:a16="http://schemas.microsoft.com/office/drawing/2014/main" id="{BFFB2CB0-3AB0-4F55-AA6F-5BEBA1FE356A}"/>
              </a:ext>
            </a:extLst>
          </p:cNvPr>
          <p:cNvPicPr>
            <a:picLocks noChangeAspect="1"/>
          </p:cNvPicPr>
          <p:nvPr/>
        </p:nvPicPr>
        <p:blipFill>
          <a:blip r:embed="rId4"/>
          <a:stretch>
            <a:fillRect/>
          </a:stretch>
        </p:blipFill>
        <p:spPr>
          <a:xfrm>
            <a:off x="3331775" y="4211499"/>
            <a:ext cx="2301439" cy="3200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1168775" y="638924"/>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Truy</a:t>
            </a:r>
            <a:r>
              <a:rPr lang="en-US" dirty="0">
                <a:latin typeface="+mn-lt"/>
              </a:rPr>
              <a:t> </a:t>
            </a:r>
            <a:r>
              <a:rPr lang="en-US" dirty="0" err="1">
                <a:latin typeface="+mn-lt"/>
              </a:rPr>
              <a:t>vấn</a:t>
            </a:r>
            <a:endParaRPr dirty="0">
              <a:latin typeface="+mn-lt"/>
            </a:endParaRPr>
          </a:p>
        </p:txBody>
      </p:sp>
      <p:sp>
        <p:nvSpPr>
          <p:cNvPr id="383" name="Google Shape;383;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14</a:t>
            </a:fld>
            <a:endParaRPr lang="en-GB"/>
          </a:p>
        </p:txBody>
      </p:sp>
      <p:sp>
        <p:nvSpPr>
          <p:cNvPr id="384" name="Google Shape;384;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85" name="Google Shape;385;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4" name="Picture 3">
            <a:extLst>
              <a:ext uri="{FF2B5EF4-FFF2-40B4-BE49-F238E27FC236}">
                <a16:creationId xmlns:a16="http://schemas.microsoft.com/office/drawing/2014/main" id="{014ABA9E-C3AF-7722-6F82-877A56FDDE29}"/>
              </a:ext>
            </a:extLst>
          </p:cNvPr>
          <p:cNvPicPr>
            <a:picLocks noChangeAspect="1"/>
          </p:cNvPicPr>
          <p:nvPr/>
        </p:nvPicPr>
        <p:blipFill>
          <a:blip r:embed="rId3"/>
          <a:stretch>
            <a:fillRect/>
          </a:stretch>
        </p:blipFill>
        <p:spPr>
          <a:xfrm>
            <a:off x="4674451" y="66188"/>
            <a:ext cx="3320092" cy="2118210"/>
          </a:xfrm>
          <a:prstGeom prst="rect">
            <a:avLst/>
          </a:prstGeom>
        </p:spPr>
      </p:pic>
      <p:pic>
        <p:nvPicPr>
          <p:cNvPr id="7" name="Picture 6">
            <a:extLst>
              <a:ext uri="{FF2B5EF4-FFF2-40B4-BE49-F238E27FC236}">
                <a16:creationId xmlns:a16="http://schemas.microsoft.com/office/drawing/2014/main" id="{BC69A012-A1F4-0CEE-98A7-E72FCCBCBC6C}"/>
              </a:ext>
            </a:extLst>
          </p:cNvPr>
          <p:cNvPicPr>
            <a:picLocks noChangeAspect="1"/>
          </p:cNvPicPr>
          <p:nvPr/>
        </p:nvPicPr>
        <p:blipFill>
          <a:blip r:embed="rId4"/>
          <a:stretch>
            <a:fillRect/>
          </a:stretch>
        </p:blipFill>
        <p:spPr>
          <a:xfrm>
            <a:off x="1176684" y="2309287"/>
            <a:ext cx="6251028" cy="2077884"/>
          </a:xfrm>
          <a:prstGeom prst="rect">
            <a:avLst/>
          </a:prstGeom>
        </p:spPr>
      </p:pic>
    </p:spTree>
    <p:extLst>
      <p:ext uri="{BB962C8B-B14F-4D97-AF65-F5344CB8AC3E}">
        <p14:creationId xmlns:p14="http://schemas.microsoft.com/office/powerpoint/2010/main" val="165285238"/>
      </p:ext>
    </p:extLst>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p:nvPr/>
        </p:nvSpPr>
        <p:spPr>
          <a:xfrm rot="-8880129">
            <a:off x="6722579" y="2596503"/>
            <a:ext cx="3144441" cy="3144441"/>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569024" y="3105300"/>
            <a:ext cx="2562594" cy="489300"/>
          </a:xfrm>
          <a:prstGeom prst="roundRect">
            <a:avLst>
              <a:gd name="adj" fmla="val 50000"/>
            </a:avLst>
          </a:prstGeom>
          <a:solidFill>
            <a:srgbClr val="FFFFFF">
              <a:alpha val="20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txBox="1">
            <a:spLocks noGrp="1"/>
          </p:cNvSpPr>
          <p:nvPr>
            <p:ph type="ctrTitle"/>
          </p:nvPr>
        </p:nvSpPr>
        <p:spPr>
          <a:xfrm>
            <a:off x="787581" y="956314"/>
            <a:ext cx="7266300" cy="184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t>DEMO</a:t>
            </a:r>
            <a:endParaRPr lang="en-US" sz="4500" dirty="0">
              <a:solidFill>
                <a:schemeClr val="lt1"/>
              </a:solidFill>
              <a:latin typeface="+mn-lt"/>
            </a:endParaRPr>
          </a:p>
        </p:txBody>
      </p:sp>
      <p:sp>
        <p:nvSpPr>
          <p:cNvPr id="103" name="Google Shape;103;p15"/>
          <p:cNvSpPr txBox="1">
            <a:spLocks noGrp="1"/>
          </p:cNvSpPr>
          <p:nvPr>
            <p:ph type="subTitle" idx="1"/>
          </p:nvPr>
        </p:nvSpPr>
        <p:spPr>
          <a:xfrm>
            <a:off x="713075" y="3184649"/>
            <a:ext cx="4213200" cy="33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mn-lt"/>
              </a:rPr>
              <a:t>Sản phẩm của nhóm 4</a:t>
            </a:r>
            <a:endParaRPr dirty="0">
              <a:latin typeface="+mn-lt"/>
            </a:endParaRPr>
          </a:p>
        </p:txBody>
      </p:sp>
      <p:sp>
        <p:nvSpPr>
          <p:cNvPr id="104" name="Google Shape;104;p15"/>
          <p:cNvSpPr txBox="1">
            <a:spLocks noGrp="1"/>
          </p:cNvSpPr>
          <p:nvPr>
            <p:ph type="subTitle" idx="2"/>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105" name="Google Shape;105;p15"/>
          <p:cNvSpPr txBox="1">
            <a:spLocks noGrp="1"/>
          </p:cNvSpPr>
          <p:nvPr>
            <p:ph type="subTitle" idx="3"/>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sp>
        <p:nvSpPr>
          <p:cNvPr id="106" name="Google Shape;106;p15"/>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15</a:t>
            </a:fld>
            <a:endParaRPr lang="en-GB"/>
          </a:p>
        </p:txBody>
      </p:sp>
      <p:sp>
        <p:nvSpPr>
          <p:cNvPr id="107" name="Google Shape;107;p15"/>
          <p:cNvSpPr/>
          <p:nvPr/>
        </p:nvSpPr>
        <p:spPr>
          <a:xfrm rot="5400000">
            <a:off x="7478943" y="-432242"/>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Định</a:t>
            </a:r>
            <a:r>
              <a:rPr lang="en-US" dirty="0">
                <a:latin typeface="+mn-lt"/>
              </a:rPr>
              <a:t> </a:t>
            </a:r>
            <a:r>
              <a:rPr lang="en-US" dirty="0" err="1">
                <a:latin typeface="+mn-lt"/>
              </a:rPr>
              <a:t>hướng</a:t>
            </a:r>
            <a:r>
              <a:rPr lang="en-US" dirty="0">
                <a:latin typeface="+mn-lt"/>
              </a:rPr>
              <a:t> </a:t>
            </a:r>
            <a:r>
              <a:rPr lang="en-US" dirty="0" err="1">
                <a:latin typeface="+mn-lt"/>
              </a:rPr>
              <a:t>phát</a:t>
            </a:r>
            <a:r>
              <a:rPr lang="en-US" dirty="0">
                <a:latin typeface="+mn-lt"/>
              </a:rPr>
              <a:t> </a:t>
            </a:r>
            <a:r>
              <a:rPr lang="en-US" dirty="0" err="1">
                <a:latin typeface="+mn-lt"/>
              </a:rPr>
              <a:t>triển</a:t>
            </a:r>
            <a:r>
              <a:rPr lang="en-US" dirty="0">
                <a:latin typeface="+mn-lt"/>
              </a:rPr>
              <a:t> web</a:t>
            </a:r>
          </a:p>
        </p:txBody>
      </p:sp>
      <p:sp>
        <p:nvSpPr>
          <p:cNvPr id="3" name="Subtitle 2"/>
          <p:cNvSpPr>
            <a:spLocks noGrp="1"/>
          </p:cNvSpPr>
          <p:nvPr>
            <p:ph type="subTitle" idx="1"/>
          </p:nvPr>
        </p:nvSpPr>
        <p:spPr/>
        <p:txBody>
          <a:bodyPr/>
          <a:lstStyle/>
          <a:p>
            <a:endParaRPr lang="en-US"/>
          </a:p>
        </p:txBody>
      </p:sp>
      <p:sp>
        <p:nvSpPr>
          <p:cNvPr id="4" name="Subtitle 3"/>
          <p:cNvSpPr>
            <a:spLocks noGrp="1"/>
          </p:cNvSpPr>
          <p:nvPr>
            <p:ph type="subTitle" idx="2"/>
          </p:nvPr>
        </p:nvSpPr>
        <p:spPr/>
        <p:txBody>
          <a:bodyPr/>
          <a:lstStyle/>
          <a:p>
            <a:endParaRPr lang="en-US"/>
          </a:p>
        </p:txBody>
      </p:sp>
      <p:sp>
        <p:nvSpPr>
          <p:cNvPr id="5" name="Text Box 4"/>
          <p:cNvSpPr txBox="1"/>
          <p:nvPr/>
        </p:nvSpPr>
        <p:spPr>
          <a:xfrm>
            <a:off x="682625" y="1564640"/>
            <a:ext cx="7718425" cy="2846705"/>
          </a:xfrm>
          <a:prstGeom prst="rect">
            <a:avLst/>
          </a:prstGeom>
          <a:noFill/>
        </p:spPr>
        <p:txBody>
          <a:bodyPr wrap="square" rtlCol="0">
            <a:noAutofit/>
          </a:bodyPr>
          <a:lstStyle/>
          <a:p>
            <a:r>
              <a:rPr lang="en-US">
                <a:solidFill>
                  <a:schemeClr val="bg1"/>
                </a:solidFill>
              </a:rPr>
              <a:t>+ Mục tiêu phát triển: Đưa thương hiệu HamBaking vươn xa trên thế giới</a:t>
            </a:r>
          </a:p>
          <a:p>
            <a:endParaRPr lang="en-US">
              <a:solidFill>
                <a:schemeClr val="bg1"/>
              </a:solidFill>
            </a:endParaRPr>
          </a:p>
          <a:p>
            <a:r>
              <a:rPr lang="en-US">
                <a:solidFill>
                  <a:schemeClr val="bg1"/>
                </a:solidFill>
              </a:rPr>
              <a:t>+ Thị trường mục tiêu: Mở rộng đối tượng khách hàng</a:t>
            </a:r>
          </a:p>
          <a:p>
            <a:endParaRPr lang="en-US">
              <a:solidFill>
                <a:schemeClr val="bg1"/>
              </a:solidFill>
            </a:endParaRPr>
          </a:p>
          <a:p>
            <a:r>
              <a:rPr lang="en-US">
                <a:solidFill>
                  <a:schemeClr val="bg1"/>
                </a:solidFill>
              </a:rPr>
              <a:t>+ Cạnh tranh trong ngành: Tạo nên sự khác biệt</a:t>
            </a:r>
          </a:p>
          <a:p>
            <a:endParaRPr lang="en-US">
              <a:solidFill>
                <a:schemeClr val="bg1"/>
              </a:solidFill>
            </a:endParaRPr>
          </a:p>
          <a:p>
            <a:r>
              <a:rPr lang="en-US">
                <a:solidFill>
                  <a:schemeClr val="bg1"/>
                </a:solidFill>
              </a:rPr>
              <a:t>+ Năng lực của chúng tôi: Bổ sung nguồn lực tài chính, kĩ thuật</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Subtitle 3"/>
          <p:cNvSpPr>
            <a:spLocks noGrp="1"/>
          </p:cNvSpPr>
          <p:nvPr>
            <p:ph type="subTitle"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a:t>17</a:t>
            </a:fld>
            <a:endParaRPr lang="en-GB"/>
          </a:p>
        </p:txBody>
      </p:sp>
      <p:sp>
        <p:nvSpPr>
          <p:cNvPr id="6" name="Text Box 5"/>
          <p:cNvSpPr txBox="1"/>
          <p:nvPr/>
        </p:nvSpPr>
        <p:spPr>
          <a:xfrm>
            <a:off x="713105" y="859790"/>
            <a:ext cx="7717790" cy="3653155"/>
          </a:xfrm>
          <a:prstGeom prst="rect">
            <a:avLst/>
          </a:prstGeom>
          <a:noFill/>
        </p:spPr>
        <p:txBody>
          <a:bodyPr wrap="square" rtlCol="0">
            <a:noAutofit/>
          </a:bodyPr>
          <a:lstStyle/>
          <a:p>
            <a:r>
              <a:rPr lang="en-US">
                <a:solidFill>
                  <a:schemeClr val="bg1"/>
                </a:solidFill>
              </a:rPr>
              <a:t>Tăng cường tính năng: Trang web có thể được bổ sung thêm các tính năng mới, chẳng hạn như tính năng mua sắm trực tuyến, tính năng đăng ký nhận tin, tính năng tương tác với người dùng,... Các tính năng mới sẽ giúp nâng cao trải nghiệm người dùng và thu hút nhiều người truy cập hơn. Cụ thể, chúng tôi có thể bổ sung các tính năng sau:</a:t>
            </a:r>
          </a:p>
          <a:p>
            <a:endParaRPr lang="en-US">
              <a:solidFill>
                <a:schemeClr val="bg1"/>
              </a:solidFill>
            </a:endParaRPr>
          </a:p>
          <a:p>
            <a:r>
              <a:rPr lang="en-US">
                <a:solidFill>
                  <a:schemeClr val="bg1"/>
                </a:solidFill>
              </a:rPr>
              <a:t>+ Tính năng mua sắm trực tuyến: Cho phép khách hàng đặt hàng và thanh toán trực tuyến một cách thuận tiện.</a:t>
            </a:r>
          </a:p>
          <a:p>
            <a:endParaRPr lang="en-US">
              <a:solidFill>
                <a:schemeClr val="bg1"/>
              </a:solidFill>
            </a:endParaRPr>
          </a:p>
          <a:p>
            <a:r>
              <a:rPr lang="en-US">
                <a:solidFill>
                  <a:schemeClr val="bg1"/>
                </a:solidFill>
              </a:rPr>
              <a:t>+ Tính năng đăng ký nhận tin: Cho phép khách hàng đăng ký nhận tin khuyến mãi và ưu đãi của chúng tôi.</a:t>
            </a:r>
          </a:p>
          <a:p>
            <a:endParaRPr lang="en-US">
              <a:solidFill>
                <a:schemeClr val="bg1"/>
              </a:solidFill>
            </a:endParaRPr>
          </a:p>
          <a:p>
            <a:r>
              <a:rPr lang="en-US">
                <a:solidFill>
                  <a:schemeClr val="bg1"/>
                </a:solidFill>
              </a:rPr>
              <a:t>+ Tính năng tương tác với người dùng: Cho phép khách hàng tương tác với chúng tôi thông qua các tính năng như bình luận, đánh giá,...</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105" y="539115"/>
            <a:ext cx="7717790" cy="2987040"/>
          </a:xfrm>
        </p:spPr>
        <p:txBody>
          <a:bodyPr/>
          <a:lstStyle/>
          <a:p>
            <a:pPr algn="ctr"/>
            <a:br>
              <a:rPr lang="en-US" sz="4800" dirty="0"/>
            </a:br>
            <a:br>
              <a:rPr lang="en-US" sz="4800" dirty="0"/>
            </a:br>
            <a:r>
              <a:rPr lang="en-US" sz="4800" dirty="0" err="1">
                <a:latin typeface="+mn-lt"/>
              </a:rPr>
              <a:t>Cảm</a:t>
            </a:r>
            <a:r>
              <a:rPr lang="en-US" sz="4800" dirty="0">
                <a:latin typeface="+mn-lt"/>
              </a:rPr>
              <a:t> </a:t>
            </a:r>
            <a:r>
              <a:rPr lang="en-US" sz="4800" dirty="0" err="1">
                <a:latin typeface="+mn-lt"/>
              </a:rPr>
              <a:t>ơn</a:t>
            </a:r>
            <a:r>
              <a:rPr lang="en-US" sz="4800" dirty="0">
                <a:latin typeface="+mn-lt"/>
              </a:rPr>
              <a:t> </a:t>
            </a:r>
            <a:r>
              <a:rPr lang="en-US" sz="4800" dirty="0" err="1">
                <a:latin typeface="+mn-lt"/>
              </a:rPr>
              <a:t>thầy</a:t>
            </a:r>
            <a:r>
              <a:rPr lang="en-US" sz="4800" dirty="0">
                <a:latin typeface="+mn-lt"/>
              </a:rPr>
              <a:t> </a:t>
            </a:r>
            <a:r>
              <a:rPr lang="en-US" sz="4800" dirty="0" err="1">
                <a:latin typeface="+mn-lt"/>
              </a:rPr>
              <a:t>và</a:t>
            </a:r>
            <a:r>
              <a:rPr lang="en-US" sz="4800" dirty="0">
                <a:latin typeface="+mn-lt"/>
              </a:rPr>
              <a:t> </a:t>
            </a:r>
            <a:r>
              <a:rPr lang="en-US" sz="4800" dirty="0" err="1">
                <a:latin typeface="+mn-lt"/>
              </a:rPr>
              <a:t>các</a:t>
            </a:r>
            <a:r>
              <a:rPr lang="en-US" sz="4800" dirty="0">
                <a:latin typeface="+mn-lt"/>
              </a:rPr>
              <a:t> </a:t>
            </a:r>
            <a:r>
              <a:rPr lang="en-US" sz="4800" dirty="0" err="1">
                <a:latin typeface="+mn-lt"/>
              </a:rPr>
              <a:t>bạn</a:t>
            </a:r>
            <a:r>
              <a:rPr lang="en-US" sz="4800" dirty="0">
                <a:latin typeface="+mn-lt"/>
              </a:rPr>
              <a:t> </a:t>
            </a:r>
            <a:r>
              <a:rPr lang="en-US" sz="4800" dirty="0" err="1">
                <a:latin typeface="+mn-lt"/>
              </a:rPr>
              <a:t>đã</a:t>
            </a:r>
            <a:r>
              <a:rPr lang="en-US" sz="4800" dirty="0">
                <a:latin typeface="+mn-lt"/>
              </a:rPr>
              <a:t> </a:t>
            </a:r>
            <a:r>
              <a:rPr lang="en-US" sz="4800" dirty="0" err="1">
                <a:latin typeface="+mn-lt"/>
              </a:rPr>
              <a:t>lắng</a:t>
            </a:r>
            <a:r>
              <a:rPr lang="en-US" sz="4800" dirty="0">
                <a:latin typeface="+mn-lt"/>
              </a:rPr>
              <a:t> </a:t>
            </a:r>
            <a:r>
              <a:rPr lang="en-US" sz="4800" dirty="0" err="1">
                <a:latin typeface="+mn-lt"/>
              </a:rPr>
              <a:t>nghe</a:t>
            </a:r>
            <a:r>
              <a:rPr lang="en-US" sz="4800" dirty="0">
                <a:latin typeface="+mn-lt"/>
              </a:rPr>
              <a:t>!</a:t>
            </a:r>
          </a:p>
        </p:txBody>
      </p:sp>
      <p:sp>
        <p:nvSpPr>
          <p:cNvPr id="5" name="Slide Number Placeholder 4"/>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a:t>18</a:t>
            </a:fld>
            <a:endParaRPr lang="en-GB"/>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Thành viên nhóm</a:t>
            </a:r>
            <a:endParaRPr dirty="0"/>
          </a:p>
        </p:txBody>
      </p:sp>
      <p:sp>
        <p:nvSpPr>
          <p:cNvPr id="192" name="Google Shape;192;p19"/>
          <p:cNvSpPr/>
          <p:nvPr/>
        </p:nvSpPr>
        <p:spPr>
          <a:xfrm>
            <a:off x="3972502" y="1426476"/>
            <a:ext cx="1198800" cy="11988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193;p19"/>
          <p:cNvSpPr/>
          <p:nvPr/>
        </p:nvSpPr>
        <p:spPr>
          <a:xfrm>
            <a:off x="3188975" y="3067637"/>
            <a:ext cx="1198800" cy="11988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 name="Google Shape;194;p19"/>
          <p:cNvSpPr/>
          <p:nvPr/>
        </p:nvSpPr>
        <p:spPr>
          <a:xfrm>
            <a:off x="4756163" y="3067624"/>
            <a:ext cx="1198800" cy="11988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 name="Google Shape;198;p19"/>
          <p:cNvSpPr/>
          <p:nvPr/>
        </p:nvSpPr>
        <p:spPr>
          <a:xfrm>
            <a:off x="288125" y="3263356"/>
            <a:ext cx="849900" cy="829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02</a:t>
            </a:r>
            <a:endParaRPr>
              <a:solidFill>
                <a:schemeClr val="accent2"/>
              </a:solidFill>
            </a:endParaRPr>
          </a:p>
        </p:txBody>
      </p:sp>
      <p:sp>
        <p:nvSpPr>
          <p:cNvPr id="202" name="Google Shape;202;p19"/>
          <p:cNvSpPr/>
          <p:nvPr/>
        </p:nvSpPr>
        <p:spPr>
          <a:xfrm>
            <a:off x="8149886" y="3289624"/>
            <a:ext cx="849900" cy="829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03</a:t>
            </a:r>
            <a:endParaRPr>
              <a:solidFill>
                <a:schemeClr val="accent2"/>
              </a:solidFill>
            </a:endParaRPr>
          </a:p>
        </p:txBody>
      </p:sp>
      <p:grpSp>
        <p:nvGrpSpPr>
          <p:cNvPr id="203" name="Google Shape;203;p19"/>
          <p:cNvGrpSpPr/>
          <p:nvPr/>
        </p:nvGrpSpPr>
        <p:grpSpPr>
          <a:xfrm>
            <a:off x="5954963" y="1582514"/>
            <a:ext cx="3015169" cy="829500"/>
            <a:chOff x="5415706" y="1687325"/>
            <a:chExt cx="3015169" cy="829500"/>
          </a:xfrm>
        </p:grpSpPr>
        <p:sp>
          <p:nvSpPr>
            <p:cNvPr id="204" name="Google Shape;204;p19"/>
            <p:cNvSpPr txBox="1"/>
            <p:nvPr/>
          </p:nvSpPr>
          <p:spPr>
            <a:xfrm>
              <a:off x="5415706" y="1740585"/>
              <a:ext cx="2165269" cy="7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GB" sz="1800" dirty="0">
                  <a:solidFill>
                    <a:schemeClr val="lt1"/>
                  </a:solidFill>
                  <a:latin typeface="+mn-lt"/>
                  <a:ea typeface="Poppins SemiBold" panose="00000500000000000000"/>
                  <a:cs typeface="Poppins SemiBold" panose="00000500000000000000"/>
                  <a:sym typeface="Poppins SemiBold" panose="00000500000000000000"/>
                </a:rPr>
                <a:t>Nguyễn Hữu Thái</a:t>
              </a:r>
            </a:p>
            <a:p>
              <a:pPr marL="0" marR="0" lvl="0" indent="0" algn="r" rtl="0">
                <a:lnSpc>
                  <a:spcPct val="100000"/>
                </a:lnSpc>
                <a:spcBef>
                  <a:spcPts val="0"/>
                </a:spcBef>
                <a:spcAft>
                  <a:spcPts val="0"/>
                </a:spcAft>
                <a:buNone/>
              </a:pPr>
              <a:r>
                <a:rPr lang="en-GB" sz="1800" dirty="0">
                  <a:solidFill>
                    <a:schemeClr val="lt1"/>
                  </a:solidFill>
                  <a:latin typeface="+mn-lt"/>
                  <a:ea typeface="Poppins SemiBold" panose="00000500000000000000"/>
                  <a:cs typeface="Poppins SemiBold" panose="00000500000000000000"/>
                  <a:sym typeface="Poppins SemiBold" panose="00000500000000000000"/>
                </a:rPr>
                <a:t>22026509</a:t>
              </a:r>
              <a:endParaRPr sz="1800" dirty="0">
                <a:solidFill>
                  <a:schemeClr val="lt1"/>
                </a:solidFill>
                <a:latin typeface="+mn-lt"/>
                <a:ea typeface="Poppins SemiBold" panose="00000500000000000000"/>
                <a:cs typeface="Poppins SemiBold" panose="00000500000000000000"/>
                <a:sym typeface="Poppins SemiBold" panose="00000500000000000000"/>
              </a:endParaRPr>
            </a:p>
          </p:txBody>
        </p:sp>
        <p:sp>
          <p:nvSpPr>
            <p:cNvPr id="206" name="Google Shape;206;p19"/>
            <p:cNvSpPr/>
            <p:nvPr/>
          </p:nvSpPr>
          <p:spPr>
            <a:xfrm>
              <a:off x="7580975" y="1687325"/>
              <a:ext cx="849900" cy="829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01</a:t>
              </a:r>
              <a:endParaRPr>
                <a:solidFill>
                  <a:schemeClr val="accent2"/>
                </a:solidFill>
              </a:endParaRPr>
            </a:p>
          </p:txBody>
        </p:sp>
      </p:grpSp>
      <p:sp>
        <p:nvSpPr>
          <p:cNvPr id="207" name="Google Shape;207;p19"/>
          <p:cNvSpPr/>
          <p:nvPr/>
        </p:nvSpPr>
        <p:spPr>
          <a:xfrm>
            <a:off x="714400" y="1746588"/>
            <a:ext cx="2337900" cy="521400"/>
          </a:xfrm>
          <a:prstGeom prst="roundRect">
            <a:avLst>
              <a:gd name="adj" fmla="val 16667"/>
            </a:avLst>
          </a:prstGeom>
          <a:solidFill>
            <a:srgbClr val="FFFFFF">
              <a:alpha val="20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Poppins SemiBold" panose="00000500000000000000"/>
                <a:ea typeface="Poppins SemiBold" panose="00000500000000000000"/>
                <a:cs typeface="Poppins SemiBold" panose="00000500000000000000"/>
                <a:sym typeface="Poppins SemiBold" panose="00000500000000000000"/>
              </a:rPr>
              <a:t>Our team</a:t>
            </a:r>
          </a:p>
        </p:txBody>
      </p:sp>
      <p:grpSp>
        <p:nvGrpSpPr>
          <p:cNvPr id="208" name="Google Shape;208;p19"/>
          <p:cNvGrpSpPr/>
          <p:nvPr/>
        </p:nvGrpSpPr>
        <p:grpSpPr>
          <a:xfrm>
            <a:off x="3609452" y="3462909"/>
            <a:ext cx="357836" cy="408224"/>
            <a:chOff x="-57940525" y="3590375"/>
            <a:chExt cx="279625" cy="319000"/>
          </a:xfrm>
        </p:grpSpPr>
        <p:sp>
          <p:nvSpPr>
            <p:cNvPr id="209" name="Google Shape;209;p1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9"/>
          <p:cNvGrpSpPr/>
          <p:nvPr/>
        </p:nvGrpSpPr>
        <p:grpSpPr>
          <a:xfrm>
            <a:off x="5143759" y="3463900"/>
            <a:ext cx="406241" cy="406241"/>
            <a:chOff x="-55987225" y="3198925"/>
            <a:chExt cx="317450" cy="317450"/>
          </a:xfrm>
        </p:grpSpPr>
        <p:sp>
          <p:nvSpPr>
            <p:cNvPr id="215" name="Google Shape;215;p1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9"/>
          <p:cNvGrpSpPr/>
          <p:nvPr/>
        </p:nvGrpSpPr>
        <p:grpSpPr>
          <a:xfrm>
            <a:off x="4367871" y="1859752"/>
            <a:ext cx="408256" cy="408256"/>
            <a:chOff x="-55988800" y="3982600"/>
            <a:chExt cx="319025" cy="319025"/>
          </a:xfrm>
        </p:grpSpPr>
        <p:sp>
          <p:nvSpPr>
            <p:cNvPr id="220" name="Google Shape;220;p1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9"/>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2</a:t>
            </a:fld>
            <a:endParaRPr lang="en-GB"/>
          </a:p>
        </p:txBody>
      </p:sp>
      <p:sp>
        <p:nvSpPr>
          <p:cNvPr id="226" name="Google Shape;226;p19"/>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227" name="Google Shape;227;p19"/>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sp>
        <p:nvSpPr>
          <p:cNvPr id="2" name="Google Shape;204;p19"/>
          <p:cNvSpPr txBox="1"/>
          <p:nvPr/>
        </p:nvSpPr>
        <p:spPr>
          <a:xfrm>
            <a:off x="5969790" y="3323940"/>
            <a:ext cx="2165269" cy="7548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GB" sz="1800" dirty="0">
                <a:solidFill>
                  <a:schemeClr val="lt1"/>
                </a:solidFill>
                <a:latin typeface="+mn-lt"/>
                <a:ea typeface="Poppins SemiBold" panose="00000500000000000000"/>
                <a:cs typeface="Poppins SemiBold" panose="00000500000000000000"/>
                <a:sym typeface="Poppins SemiBold" panose="00000500000000000000"/>
              </a:rPr>
              <a:t> Nguyễn Việt S</a:t>
            </a:r>
            <a:r>
              <a:rPr lang="en-US" altLang="en-GB" sz="1800" dirty="0">
                <a:solidFill>
                  <a:schemeClr val="lt1"/>
                </a:solidFill>
                <a:latin typeface="+mn-lt"/>
                <a:ea typeface="Poppins SemiBold" panose="00000500000000000000"/>
                <a:cs typeface="Poppins SemiBold" panose="00000500000000000000"/>
                <a:sym typeface="Poppins SemiBold" panose="00000500000000000000"/>
              </a:rPr>
              <a:t>ơ</a:t>
            </a:r>
            <a:r>
              <a:rPr lang="en-GB" sz="1800" dirty="0">
                <a:solidFill>
                  <a:schemeClr val="lt1"/>
                </a:solidFill>
                <a:latin typeface="+mn-lt"/>
                <a:ea typeface="Poppins SemiBold" panose="00000500000000000000"/>
                <a:cs typeface="Poppins SemiBold" panose="00000500000000000000"/>
                <a:sym typeface="Poppins SemiBold" panose="00000500000000000000"/>
              </a:rPr>
              <a:t>n</a:t>
            </a:r>
          </a:p>
          <a:p>
            <a:pPr marL="0" marR="0" lvl="0" indent="0" algn="r" rtl="0">
              <a:lnSpc>
                <a:spcPct val="100000"/>
              </a:lnSpc>
              <a:spcBef>
                <a:spcPts val="0"/>
              </a:spcBef>
              <a:spcAft>
                <a:spcPts val="0"/>
              </a:spcAft>
              <a:buNone/>
            </a:pPr>
            <a:r>
              <a:rPr lang="en-GB" sz="1800" dirty="0">
                <a:solidFill>
                  <a:schemeClr val="lt1"/>
                </a:solidFill>
                <a:latin typeface="+mn-lt"/>
                <a:ea typeface="Poppins SemiBold" panose="00000500000000000000"/>
                <a:cs typeface="Poppins SemiBold" panose="00000500000000000000"/>
                <a:sym typeface="Poppins SemiBold" panose="00000500000000000000"/>
              </a:rPr>
              <a:t>22026518</a:t>
            </a:r>
            <a:endParaRPr sz="1800" dirty="0">
              <a:solidFill>
                <a:schemeClr val="lt1"/>
              </a:solidFill>
              <a:latin typeface="+mn-lt"/>
              <a:ea typeface="Poppins SemiBold" panose="00000500000000000000"/>
              <a:cs typeface="Poppins SemiBold" panose="00000500000000000000"/>
              <a:sym typeface="Poppins SemiBold" panose="00000500000000000000"/>
            </a:endParaRPr>
          </a:p>
        </p:txBody>
      </p:sp>
      <p:sp>
        <p:nvSpPr>
          <p:cNvPr id="3" name="Google Shape;204;p19"/>
          <p:cNvSpPr txBox="1"/>
          <p:nvPr/>
        </p:nvSpPr>
        <p:spPr>
          <a:xfrm>
            <a:off x="1122381" y="3341545"/>
            <a:ext cx="2165269" cy="7548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GB" sz="1800" dirty="0">
                <a:solidFill>
                  <a:schemeClr val="lt1"/>
                </a:solidFill>
                <a:latin typeface="+mn-lt"/>
                <a:ea typeface="Poppins SemiBold" panose="00000500000000000000"/>
                <a:cs typeface="Poppins SemiBold" panose="00000500000000000000"/>
                <a:sym typeface="Poppins SemiBold" panose="00000500000000000000"/>
              </a:rPr>
              <a:t>Quàng Thế Anh</a:t>
            </a:r>
          </a:p>
          <a:p>
            <a:pPr marL="0" marR="0" lvl="0" indent="0" rtl="0">
              <a:lnSpc>
                <a:spcPct val="100000"/>
              </a:lnSpc>
              <a:spcBef>
                <a:spcPts val="0"/>
              </a:spcBef>
              <a:spcAft>
                <a:spcPts val="0"/>
              </a:spcAft>
              <a:buNone/>
            </a:pPr>
            <a:r>
              <a:rPr lang="en-GB" sz="1800" dirty="0">
                <a:solidFill>
                  <a:schemeClr val="lt1"/>
                </a:solidFill>
                <a:latin typeface="+mn-lt"/>
                <a:ea typeface="Poppins SemiBold" panose="00000500000000000000"/>
                <a:cs typeface="Poppins SemiBold" panose="00000500000000000000"/>
                <a:sym typeface="Poppins SemiBold" panose="00000500000000000000"/>
              </a:rPr>
              <a:t>22026554</a:t>
            </a:r>
            <a:endParaRPr sz="1800" dirty="0">
              <a:solidFill>
                <a:schemeClr val="lt1"/>
              </a:solidFill>
              <a:latin typeface="+mn-lt"/>
              <a:ea typeface="Poppins SemiBold" panose="00000500000000000000"/>
              <a:cs typeface="Poppins SemiBold" panose="00000500000000000000"/>
              <a:sym typeface="Poppins SemiBold" panose="00000500000000000000"/>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0"/>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Project vision </a:t>
            </a:r>
            <a:endParaRPr dirty="0"/>
          </a:p>
        </p:txBody>
      </p:sp>
      <p:sp>
        <p:nvSpPr>
          <p:cNvPr id="233" name="Google Shape;233;p20"/>
          <p:cNvSpPr/>
          <p:nvPr/>
        </p:nvSpPr>
        <p:spPr>
          <a:xfrm>
            <a:off x="3087294" y="1426807"/>
            <a:ext cx="1484700" cy="1484700"/>
          </a:xfrm>
          <a:prstGeom prst="bentArrow">
            <a:avLst>
              <a:gd name="adj1" fmla="val 50000"/>
              <a:gd name="adj2" fmla="val 25000"/>
              <a:gd name="adj3" fmla="val 11478"/>
              <a:gd name="adj4" fmla="val 88522"/>
            </a:avLst>
          </a:prstGeom>
          <a:solidFill>
            <a:srgbClr val="FFFFFF">
              <a:alpha val="203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lt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234" name="Google Shape;234;p20"/>
          <p:cNvSpPr/>
          <p:nvPr/>
        </p:nvSpPr>
        <p:spPr>
          <a:xfrm rot="5400000">
            <a:off x="4571942" y="1426795"/>
            <a:ext cx="1484700" cy="1484700"/>
          </a:xfrm>
          <a:prstGeom prst="bentArrow">
            <a:avLst>
              <a:gd name="adj1" fmla="val 50000"/>
              <a:gd name="adj2" fmla="val 25000"/>
              <a:gd name="adj3" fmla="val 12433"/>
              <a:gd name="adj4" fmla="val 87567"/>
            </a:avLst>
          </a:prstGeom>
          <a:solidFill>
            <a:srgbClr val="FFFFFF">
              <a:alpha val="203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lt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235" name="Google Shape;235;p20"/>
          <p:cNvSpPr/>
          <p:nvPr/>
        </p:nvSpPr>
        <p:spPr>
          <a:xfrm rot="10800000">
            <a:off x="4571945" y="2911443"/>
            <a:ext cx="1484700" cy="1484700"/>
          </a:xfrm>
          <a:prstGeom prst="bentArrow">
            <a:avLst>
              <a:gd name="adj1" fmla="val 50000"/>
              <a:gd name="adj2" fmla="val 25000"/>
              <a:gd name="adj3" fmla="val 13479"/>
              <a:gd name="adj4" fmla="val 86521"/>
            </a:avLst>
          </a:prstGeom>
          <a:solidFill>
            <a:srgbClr val="FFFFFF">
              <a:alpha val="203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lt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236" name="Google Shape;236;p20"/>
          <p:cNvSpPr/>
          <p:nvPr/>
        </p:nvSpPr>
        <p:spPr>
          <a:xfrm rot="-5400000">
            <a:off x="3087297" y="2911455"/>
            <a:ext cx="1484700" cy="1484700"/>
          </a:xfrm>
          <a:prstGeom prst="bentArrow">
            <a:avLst>
              <a:gd name="adj1" fmla="val 50000"/>
              <a:gd name="adj2" fmla="val 25000"/>
              <a:gd name="adj3" fmla="val 13523"/>
              <a:gd name="adj4" fmla="val 86477"/>
            </a:avLst>
          </a:prstGeom>
          <a:solidFill>
            <a:srgbClr val="FFFFFF">
              <a:alpha val="2039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lt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237" name="Google Shape;237;p20"/>
          <p:cNvSpPr/>
          <p:nvPr/>
        </p:nvSpPr>
        <p:spPr>
          <a:xfrm>
            <a:off x="3973275" y="2650775"/>
            <a:ext cx="1197600" cy="521400"/>
          </a:xfrm>
          <a:prstGeom prst="roundRect">
            <a:avLst>
              <a:gd name="adj" fmla="val 16667"/>
            </a:avLst>
          </a:prstGeom>
          <a:solidFill>
            <a:srgbClr val="FFFFFF">
              <a:alpha val="20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Poppins SemiBold" panose="00000500000000000000"/>
                <a:ea typeface="Poppins SemiBold" panose="00000500000000000000"/>
                <a:cs typeface="Poppins SemiBold" panose="00000500000000000000"/>
                <a:sym typeface="Poppins SemiBold" panose="00000500000000000000"/>
              </a:rPr>
              <a:t>Process</a:t>
            </a:r>
          </a:p>
        </p:txBody>
      </p:sp>
      <p:grpSp>
        <p:nvGrpSpPr>
          <p:cNvPr id="238" name="Google Shape;238;p20"/>
          <p:cNvGrpSpPr/>
          <p:nvPr/>
        </p:nvGrpSpPr>
        <p:grpSpPr>
          <a:xfrm>
            <a:off x="1457913" y="1602000"/>
            <a:ext cx="2274912" cy="829500"/>
            <a:chOff x="1457913" y="1754400"/>
            <a:chExt cx="2274912" cy="829500"/>
          </a:xfrm>
        </p:grpSpPr>
        <p:sp>
          <p:nvSpPr>
            <p:cNvPr id="239" name="Google Shape;239;p20"/>
            <p:cNvSpPr/>
            <p:nvPr/>
          </p:nvSpPr>
          <p:spPr>
            <a:xfrm>
              <a:off x="2882925" y="1754400"/>
              <a:ext cx="849900" cy="829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01</a:t>
              </a:r>
              <a:endParaRPr>
                <a:solidFill>
                  <a:schemeClr val="accent2"/>
                </a:solidFill>
              </a:endParaRPr>
            </a:p>
          </p:txBody>
        </p:sp>
        <p:sp>
          <p:nvSpPr>
            <p:cNvPr id="240" name="Google Shape;240;p20"/>
            <p:cNvSpPr txBox="1"/>
            <p:nvPr/>
          </p:nvSpPr>
          <p:spPr>
            <a:xfrm>
              <a:off x="1457913" y="1904450"/>
              <a:ext cx="2061000" cy="40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800" dirty="0">
                  <a:solidFill>
                    <a:schemeClr val="lt1"/>
                  </a:solidFill>
                  <a:latin typeface="+mn-lt"/>
                  <a:ea typeface="Poppins SemiBold" panose="00000500000000000000"/>
                  <a:cs typeface="Poppins SemiBold" panose="00000500000000000000"/>
                  <a:sym typeface="Poppins SemiBold" panose="00000500000000000000"/>
                </a:rPr>
                <a:t>Tổng quan</a:t>
              </a:r>
              <a:endParaRPr sz="1800" dirty="0">
                <a:solidFill>
                  <a:schemeClr val="lt1"/>
                </a:solidFill>
                <a:latin typeface="+mn-lt"/>
                <a:ea typeface="Poppins SemiBold" panose="00000500000000000000"/>
                <a:cs typeface="Poppins SemiBold" panose="00000500000000000000"/>
                <a:sym typeface="Poppins SemiBold" panose="00000500000000000000"/>
              </a:endParaRPr>
            </a:p>
          </p:txBody>
        </p:sp>
      </p:grpSp>
      <p:grpSp>
        <p:nvGrpSpPr>
          <p:cNvPr id="242" name="Google Shape;242;p20"/>
          <p:cNvGrpSpPr/>
          <p:nvPr/>
        </p:nvGrpSpPr>
        <p:grpSpPr>
          <a:xfrm>
            <a:off x="719450" y="3391450"/>
            <a:ext cx="3013375" cy="902800"/>
            <a:chOff x="719450" y="3239050"/>
            <a:chExt cx="3013375" cy="902800"/>
          </a:xfrm>
        </p:grpSpPr>
        <p:sp>
          <p:nvSpPr>
            <p:cNvPr id="243" name="Google Shape;243;p20"/>
            <p:cNvSpPr/>
            <p:nvPr/>
          </p:nvSpPr>
          <p:spPr>
            <a:xfrm>
              <a:off x="2882925" y="3239050"/>
              <a:ext cx="849900" cy="8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lt1"/>
                  </a:solidFill>
                  <a:latin typeface="Poppins SemiBold" panose="00000500000000000000"/>
                  <a:ea typeface="Poppins SemiBold" panose="00000500000000000000"/>
                  <a:cs typeface="Poppins SemiBold" panose="00000500000000000000"/>
                  <a:sym typeface="Poppins SemiBold" panose="00000500000000000000"/>
                </a:rPr>
                <a:t>04</a:t>
              </a:r>
              <a:endParaRPr>
                <a:solidFill>
                  <a:schemeClr val="lt1"/>
                </a:solidFill>
              </a:endParaRPr>
            </a:p>
          </p:txBody>
        </p:sp>
        <p:sp>
          <p:nvSpPr>
            <p:cNvPr id="244" name="Google Shape;244;p20"/>
            <p:cNvSpPr txBox="1"/>
            <p:nvPr/>
          </p:nvSpPr>
          <p:spPr>
            <a:xfrm>
              <a:off x="760760" y="3410000"/>
              <a:ext cx="2347526" cy="40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800" dirty="0">
                  <a:solidFill>
                    <a:schemeClr val="lt1"/>
                  </a:solidFill>
                  <a:latin typeface="Poppins SemiBold" panose="00000500000000000000"/>
                  <a:ea typeface="Poppins SemiBold" panose="00000500000000000000"/>
                  <a:cs typeface="Poppins SemiBold" panose="00000500000000000000"/>
                  <a:sym typeface="Poppins SemiBold" panose="00000500000000000000"/>
                </a:rPr>
                <a:t>Insights &amp; demo</a:t>
              </a:r>
              <a:endParaRPr sz="1800" dirty="0">
                <a:solidFill>
                  <a:schemeClr val="lt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245" name="Google Shape;245;p20"/>
            <p:cNvSpPr txBox="1"/>
            <p:nvPr/>
          </p:nvSpPr>
          <p:spPr>
            <a:xfrm>
              <a:off x="719450" y="3485150"/>
              <a:ext cx="2061000" cy="65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solidFill>
                  <a:schemeClr val="lt1"/>
                </a:solidFill>
                <a:latin typeface="Poppins" panose="00000500000000000000"/>
                <a:ea typeface="Poppins" panose="00000500000000000000"/>
                <a:cs typeface="Poppins" panose="00000500000000000000"/>
                <a:sym typeface="Poppins" panose="00000500000000000000"/>
              </a:endParaRPr>
            </a:p>
          </p:txBody>
        </p:sp>
      </p:grpSp>
      <p:grpSp>
        <p:nvGrpSpPr>
          <p:cNvPr id="246" name="Google Shape;246;p20"/>
          <p:cNvGrpSpPr/>
          <p:nvPr/>
        </p:nvGrpSpPr>
        <p:grpSpPr>
          <a:xfrm>
            <a:off x="5092000" y="1602000"/>
            <a:ext cx="2061000" cy="829500"/>
            <a:chOff x="5092000" y="1754400"/>
            <a:chExt cx="2061000" cy="829500"/>
          </a:xfrm>
        </p:grpSpPr>
        <p:sp>
          <p:nvSpPr>
            <p:cNvPr id="247" name="Google Shape;247;p20"/>
            <p:cNvSpPr/>
            <p:nvPr/>
          </p:nvSpPr>
          <p:spPr>
            <a:xfrm>
              <a:off x="5411125" y="1754400"/>
              <a:ext cx="849900" cy="8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lt1"/>
                  </a:solidFill>
                  <a:latin typeface="Poppins SemiBold" panose="00000500000000000000"/>
                  <a:ea typeface="Poppins SemiBold" panose="00000500000000000000"/>
                  <a:cs typeface="Poppins SemiBold" panose="00000500000000000000"/>
                  <a:sym typeface="Poppins SemiBold" panose="00000500000000000000"/>
                </a:rPr>
                <a:t>02</a:t>
              </a:r>
              <a:endParaRPr>
                <a:solidFill>
                  <a:schemeClr val="lt1"/>
                </a:solidFill>
              </a:endParaRPr>
            </a:p>
          </p:txBody>
        </p:sp>
        <p:sp>
          <p:nvSpPr>
            <p:cNvPr id="248" name="Google Shape;248;p20"/>
            <p:cNvSpPr txBox="1"/>
            <p:nvPr/>
          </p:nvSpPr>
          <p:spPr>
            <a:xfrm>
              <a:off x="5092000" y="1957922"/>
              <a:ext cx="2061000" cy="403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GB" sz="1800" dirty="0">
                  <a:solidFill>
                    <a:schemeClr val="lt1"/>
                  </a:solidFill>
                  <a:latin typeface="Poppins SemiBold" panose="00000500000000000000"/>
                  <a:ea typeface="Poppins SemiBold" panose="00000500000000000000"/>
                  <a:cs typeface="Poppins SemiBold" panose="00000500000000000000"/>
                  <a:sym typeface="Poppins SemiBold" panose="00000500000000000000"/>
                </a:rPr>
                <a:t>Data</a:t>
              </a:r>
              <a:endParaRPr sz="1800" dirty="0">
                <a:solidFill>
                  <a:schemeClr val="lt1"/>
                </a:solidFill>
                <a:latin typeface="Poppins SemiBold" panose="00000500000000000000"/>
                <a:ea typeface="Poppins SemiBold" panose="00000500000000000000"/>
                <a:cs typeface="Poppins SemiBold" panose="00000500000000000000"/>
                <a:sym typeface="Poppins SemiBold" panose="00000500000000000000"/>
              </a:endParaRPr>
            </a:p>
          </p:txBody>
        </p:sp>
      </p:grpSp>
      <p:grpSp>
        <p:nvGrpSpPr>
          <p:cNvPr id="250" name="Google Shape;250;p20"/>
          <p:cNvGrpSpPr/>
          <p:nvPr/>
        </p:nvGrpSpPr>
        <p:grpSpPr>
          <a:xfrm>
            <a:off x="5411125" y="3391450"/>
            <a:ext cx="2952300" cy="829500"/>
            <a:chOff x="5411125" y="3239050"/>
            <a:chExt cx="2952300" cy="829500"/>
          </a:xfrm>
        </p:grpSpPr>
        <p:sp>
          <p:nvSpPr>
            <p:cNvPr id="251" name="Google Shape;251;p20"/>
            <p:cNvSpPr/>
            <p:nvPr/>
          </p:nvSpPr>
          <p:spPr>
            <a:xfrm>
              <a:off x="5411125" y="3239050"/>
              <a:ext cx="849900" cy="829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chemeClr val="accent2"/>
                  </a:solidFill>
                  <a:latin typeface="Poppins SemiBold" panose="00000500000000000000"/>
                  <a:ea typeface="Poppins SemiBold" panose="00000500000000000000"/>
                  <a:cs typeface="Poppins SemiBold" panose="00000500000000000000"/>
                  <a:sym typeface="Poppins SemiBold" panose="00000500000000000000"/>
                </a:rPr>
                <a:t>03</a:t>
              </a:r>
              <a:endParaRPr>
                <a:solidFill>
                  <a:schemeClr val="accent2"/>
                </a:solidFill>
              </a:endParaRPr>
            </a:p>
          </p:txBody>
        </p:sp>
        <p:sp>
          <p:nvSpPr>
            <p:cNvPr id="252" name="Google Shape;252;p20"/>
            <p:cNvSpPr txBox="1"/>
            <p:nvPr/>
          </p:nvSpPr>
          <p:spPr>
            <a:xfrm>
              <a:off x="6302425" y="3410000"/>
              <a:ext cx="2061000" cy="4035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en-US" sz="1800" dirty="0" err="1">
                  <a:solidFill>
                    <a:schemeClr val="lt1"/>
                  </a:solidFill>
                  <a:latin typeface="+mn-lt"/>
                  <a:ea typeface="Poppins SemiBold" panose="00000500000000000000"/>
                  <a:cs typeface="Poppins SemiBold" panose="00000500000000000000"/>
                  <a:sym typeface="Poppins SemiBold" panose="00000500000000000000"/>
                </a:rPr>
                <a:t>Phát</a:t>
              </a:r>
              <a:r>
                <a:rPr lang="en-US" sz="1800" dirty="0">
                  <a:solidFill>
                    <a:schemeClr val="lt1"/>
                  </a:solidFill>
                  <a:latin typeface="+mn-lt"/>
                  <a:ea typeface="Poppins SemiBold" panose="00000500000000000000"/>
                  <a:cs typeface="Poppins SemiBold" panose="00000500000000000000"/>
                  <a:sym typeface="Poppins SemiBold" panose="00000500000000000000"/>
                </a:rPr>
                <a:t> </a:t>
              </a:r>
              <a:r>
                <a:rPr lang="en-US" sz="1800" dirty="0" err="1">
                  <a:solidFill>
                    <a:schemeClr val="lt1"/>
                  </a:solidFill>
                  <a:latin typeface="+mn-lt"/>
                  <a:ea typeface="Poppins SemiBold" panose="00000500000000000000"/>
                  <a:cs typeface="Poppins SemiBold" panose="00000500000000000000"/>
                  <a:sym typeface="Poppins SemiBold" panose="00000500000000000000"/>
                </a:rPr>
                <a:t>triển</a:t>
              </a:r>
              <a:endParaRPr lang="en-US" sz="1800" dirty="0">
                <a:solidFill>
                  <a:schemeClr val="lt1"/>
                </a:solidFill>
                <a:latin typeface="+mn-lt"/>
                <a:ea typeface="Poppins SemiBold" panose="00000500000000000000"/>
                <a:cs typeface="Poppins SemiBold" panose="00000500000000000000"/>
                <a:sym typeface="Poppins SemiBold" panose="00000500000000000000"/>
              </a:endParaRPr>
            </a:p>
            <a:p>
              <a:pPr marL="0" marR="0" lvl="0" indent="0" rtl="0">
                <a:lnSpc>
                  <a:spcPct val="100000"/>
                </a:lnSpc>
                <a:spcBef>
                  <a:spcPts val="0"/>
                </a:spcBef>
                <a:spcAft>
                  <a:spcPts val="0"/>
                </a:spcAft>
                <a:buNone/>
              </a:pPr>
              <a:r>
                <a:rPr lang="en-US" sz="1800" dirty="0">
                  <a:solidFill>
                    <a:schemeClr val="lt1"/>
                  </a:solidFill>
                  <a:latin typeface="+mn-lt"/>
                  <a:ea typeface="Poppins SemiBold" panose="00000500000000000000"/>
                  <a:cs typeface="Poppins SemiBold" panose="00000500000000000000"/>
                  <a:sym typeface="Poppins SemiBold" panose="00000500000000000000"/>
                </a:rPr>
                <a:t>&amp; </a:t>
              </a:r>
              <a:r>
                <a:rPr lang="en-US" sz="1800" dirty="0" err="1">
                  <a:solidFill>
                    <a:schemeClr val="lt1"/>
                  </a:solidFill>
                  <a:latin typeface="+mn-lt"/>
                  <a:ea typeface="Poppins SemiBold" panose="00000500000000000000"/>
                  <a:cs typeface="Poppins SemiBold" panose="00000500000000000000"/>
                  <a:sym typeface="Poppins SemiBold" panose="00000500000000000000"/>
                </a:rPr>
                <a:t>Định</a:t>
              </a:r>
              <a:r>
                <a:rPr lang="en-US" sz="1800" dirty="0">
                  <a:solidFill>
                    <a:schemeClr val="lt1"/>
                  </a:solidFill>
                  <a:latin typeface="+mn-lt"/>
                  <a:ea typeface="Poppins SemiBold" panose="00000500000000000000"/>
                  <a:cs typeface="Poppins SemiBold" panose="00000500000000000000"/>
                  <a:sym typeface="Poppins SemiBold" panose="00000500000000000000"/>
                </a:rPr>
                <a:t> </a:t>
              </a:r>
              <a:r>
                <a:rPr lang="en-US" sz="1800" dirty="0" err="1">
                  <a:solidFill>
                    <a:schemeClr val="lt1"/>
                  </a:solidFill>
                  <a:latin typeface="+mn-lt"/>
                  <a:ea typeface="Poppins SemiBold" panose="00000500000000000000"/>
                  <a:cs typeface="Poppins SemiBold" panose="00000500000000000000"/>
                  <a:sym typeface="Poppins SemiBold" panose="00000500000000000000"/>
                </a:rPr>
                <a:t>hướng</a:t>
              </a:r>
              <a:endParaRPr sz="1800" dirty="0">
                <a:solidFill>
                  <a:schemeClr val="lt1"/>
                </a:solidFill>
                <a:latin typeface="+mn-lt"/>
                <a:ea typeface="Poppins SemiBold" panose="00000500000000000000"/>
                <a:cs typeface="Poppins SemiBold" panose="00000500000000000000"/>
                <a:sym typeface="Poppins SemiBold" panose="00000500000000000000"/>
              </a:endParaRPr>
            </a:p>
          </p:txBody>
        </p:sp>
      </p:grpSp>
      <p:sp>
        <p:nvSpPr>
          <p:cNvPr id="254" name="Google Shape;254;p20"/>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3</a:t>
            </a:fld>
            <a:endParaRPr lang="en-GB"/>
          </a:p>
        </p:txBody>
      </p:sp>
      <p:sp>
        <p:nvSpPr>
          <p:cNvPr id="255" name="Google Shape;255;p20"/>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Prodject vision | Pitch deck</a:t>
            </a:r>
            <a:endParaRPr dirty="0"/>
          </a:p>
        </p:txBody>
      </p:sp>
      <p:sp>
        <p:nvSpPr>
          <p:cNvPr id="256" name="Google Shape;256;p20"/>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mn-lt"/>
              </a:rPr>
              <a:t>1. Tổng quan về website</a:t>
            </a:r>
            <a:endParaRPr dirty="0">
              <a:latin typeface="+mn-lt"/>
            </a:endParaRPr>
          </a:p>
        </p:txBody>
      </p:sp>
      <p:sp>
        <p:nvSpPr>
          <p:cNvPr id="296" name="Google Shape;296;p21"/>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4</a:t>
            </a:fld>
            <a:endParaRPr lang="en-GB"/>
          </a:p>
        </p:txBody>
      </p:sp>
      <p:sp>
        <p:nvSpPr>
          <p:cNvPr id="297" name="Google Shape;297;p21"/>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298" name="Google Shape;298;p21"/>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sp>
        <p:nvSpPr>
          <p:cNvPr id="3" name="TextBox 2"/>
          <p:cNvSpPr txBox="1"/>
          <p:nvPr/>
        </p:nvSpPr>
        <p:spPr>
          <a:xfrm>
            <a:off x="865848" y="1386585"/>
            <a:ext cx="7768354" cy="3077766"/>
          </a:xfrm>
          <a:prstGeom prst="rect">
            <a:avLst/>
          </a:prstGeom>
          <a:noFill/>
        </p:spPr>
        <p:txBody>
          <a:bodyPr wrap="square" rtlCol="0">
            <a:spAutoFit/>
          </a:bodyPr>
          <a:lstStyle/>
          <a:p>
            <a:pPr>
              <a:lnSpc>
                <a:spcPct val="150000"/>
              </a:lnSpc>
            </a:pPr>
            <a:r>
              <a:rPr lang="en-US" sz="2400" dirty="0">
                <a:solidFill>
                  <a:schemeClr val="bg1"/>
                </a:solidFill>
              </a:rPr>
              <a:t>- </a:t>
            </a:r>
            <a:r>
              <a:rPr lang="en-US" sz="2400" dirty="0" err="1">
                <a:solidFill>
                  <a:schemeClr val="bg1"/>
                </a:solidFill>
              </a:rPr>
              <a:t>Đồ</a:t>
            </a:r>
            <a:r>
              <a:rPr lang="en-US" sz="2400" dirty="0">
                <a:solidFill>
                  <a:schemeClr val="bg1"/>
                </a:solidFill>
              </a:rPr>
              <a:t> </a:t>
            </a:r>
            <a:r>
              <a:rPr lang="en-US" sz="2400" dirty="0" err="1">
                <a:solidFill>
                  <a:schemeClr val="bg1"/>
                </a:solidFill>
              </a:rPr>
              <a:t>ăn</a:t>
            </a:r>
            <a:r>
              <a:rPr lang="en-US" sz="2400" dirty="0">
                <a:solidFill>
                  <a:schemeClr val="bg1"/>
                </a:solidFill>
              </a:rPr>
              <a:t> </a:t>
            </a:r>
            <a:r>
              <a:rPr lang="en-US" sz="2400" dirty="0" err="1">
                <a:solidFill>
                  <a:schemeClr val="bg1"/>
                </a:solidFill>
              </a:rPr>
              <a:t>là</a:t>
            </a:r>
            <a:r>
              <a:rPr lang="en-US" sz="2400" dirty="0">
                <a:solidFill>
                  <a:schemeClr val="bg1"/>
                </a:solidFill>
              </a:rPr>
              <a:t> </a:t>
            </a:r>
            <a:r>
              <a:rPr lang="en-US" sz="2400" dirty="0" err="1">
                <a:solidFill>
                  <a:schemeClr val="bg1"/>
                </a:solidFill>
              </a:rPr>
              <a:t>thiết</a:t>
            </a:r>
            <a:r>
              <a:rPr lang="en-US" sz="2400" dirty="0">
                <a:solidFill>
                  <a:schemeClr val="bg1"/>
                </a:solidFill>
              </a:rPr>
              <a:t> </a:t>
            </a:r>
            <a:r>
              <a:rPr lang="en-US" sz="2400" dirty="0" err="1">
                <a:solidFill>
                  <a:schemeClr val="bg1"/>
                </a:solidFill>
              </a:rPr>
              <a:t>yếu</a:t>
            </a:r>
            <a:r>
              <a:rPr lang="en-US" sz="2400" dirty="0">
                <a:solidFill>
                  <a:schemeClr val="bg1"/>
                </a:solidFill>
              </a:rPr>
              <a:t> </a:t>
            </a:r>
            <a:r>
              <a:rPr lang="en-US" sz="2400" dirty="0" err="1">
                <a:solidFill>
                  <a:schemeClr val="bg1"/>
                </a:solidFill>
              </a:rPr>
              <a:t>trong</a:t>
            </a:r>
            <a:r>
              <a:rPr lang="en-US" sz="2400" dirty="0">
                <a:solidFill>
                  <a:schemeClr val="bg1"/>
                </a:solidFill>
              </a:rPr>
              <a:t> </a:t>
            </a:r>
            <a:r>
              <a:rPr lang="en-US" sz="2400" dirty="0" err="1">
                <a:solidFill>
                  <a:schemeClr val="bg1"/>
                </a:solidFill>
              </a:rPr>
              <a:t>cuộc</a:t>
            </a:r>
            <a:r>
              <a:rPr lang="en-US" sz="2400" dirty="0">
                <a:solidFill>
                  <a:schemeClr val="bg1"/>
                </a:solidFill>
              </a:rPr>
              <a:t> </a:t>
            </a:r>
            <a:r>
              <a:rPr lang="en-US" sz="2400" dirty="0" err="1">
                <a:solidFill>
                  <a:schemeClr val="bg1"/>
                </a:solidFill>
              </a:rPr>
              <a:t>sống</a:t>
            </a:r>
            <a:r>
              <a:rPr lang="en-US" sz="2400" dirty="0">
                <a:solidFill>
                  <a:schemeClr val="bg1"/>
                </a:solidFill>
              </a:rPr>
              <a:t> </a:t>
            </a:r>
            <a:r>
              <a:rPr lang="en-US" sz="2400" dirty="0" err="1">
                <a:solidFill>
                  <a:schemeClr val="bg1"/>
                </a:solidFill>
              </a:rPr>
              <a:t>của</a:t>
            </a:r>
            <a:r>
              <a:rPr lang="en-US" sz="2400" dirty="0">
                <a:solidFill>
                  <a:schemeClr val="bg1"/>
                </a:solidFill>
              </a:rPr>
              <a:t> </a:t>
            </a:r>
            <a:r>
              <a:rPr lang="en-US" sz="2400" dirty="0" err="1">
                <a:solidFill>
                  <a:schemeClr val="bg1"/>
                </a:solidFill>
              </a:rPr>
              <a:t>chúng</a:t>
            </a:r>
            <a:r>
              <a:rPr lang="en-US" sz="2400" dirty="0">
                <a:solidFill>
                  <a:schemeClr val="bg1"/>
                </a:solidFill>
              </a:rPr>
              <a:t> ta</a:t>
            </a:r>
          </a:p>
          <a:p>
            <a:pPr>
              <a:lnSpc>
                <a:spcPct val="150000"/>
              </a:lnSpc>
            </a:pPr>
            <a:r>
              <a:rPr lang="en-US" sz="2400" dirty="0">
                <a:solidFill>
                  <a:schemeClr val="bg1"/>
                </a:solidFill>
              </a:rPr>
              <a:t>- </a:t>
            </a:r>
            <a:r>
              <a:rPr lang="en-US" sz="2400" dirty="0" err="1">
                <a:solidFill>
                  <a:schemeClr val="bg1"/>
                </a:solidFill>
              </a:rPr>
              <a:t>Đặt</a:t>
            </a:r>
            <a:r>
              <a:rPr lang="en-US" sz="2400" dirty="0">
                <a:solidFill>
                  <a:schemeClr val="bg1"/>
                </a:solidFill>
              </a:rPr>
              <a:t> </a:t>
            </a:r>
            <a:r>
              <a:rPr lang="en-US" sz="2400" dirty="0" err="1">
                <a:solidFill>
                  <a:schemeClr val="bg1"/>
                </a:solidFill>
              </a:rPr>
              <a:t>đồ</a:t>
            </a:r>
            <a:r>
              <a:rPr lang="en-US" sz="2400" dirty="0">
                <a:solidFill>
                  <a:schemeClr val="bg1"/>
                </a:solidFill>
              </a:rPr>
              <a:t> </a:t>
            </a:r>
            <a:r>
              <a:rPr lang="en-US" sz="2400" dirty="0" err="1">
                <a:solidFill>
                  <a:schemeClr val="bg1"/>
                </a:solidFill>
              </a:rPr>
              <a:t>ăn</a:t>
            </a:r>
            <a:r>
              <a:rPr lang="en-US" sz="2400" dirty="0">
                <a:solidFill>
                  <a:schemeClr val="bg1"/>
                </a:solidFill>
              </a:rPr>
              <a:t> </a:t>
            </a:r>
            <a:r>
              <a:rPr lang="en-US" sz="2400" dirty="0" err="1">
                <a:solidFill>
                  <a:schemeClr val="bg1"/>
                </a:solidFill>
              </a:rPr>
              <a:t>mang</a:t>
            </a:r>
            <a:r>
              <a:rPr lang="en-US" sz="2400" dirty="0">
                <a:solidFill>
                  <a:schemeClr val="bg1"/>
                </a:solidFill>
              </a:rPr>
              <a:t> </a:t>
            </a:r>
            <a:r>
              <a:rPr lang="en-US" sz="2400" dirty="0" err="1">
                <a:solidFill>
                  <a:schemeClr val="bg1"/>
                </a:solidFill>
              </a:rPr>
              <a:t>đến</a:t>
            </a:r>
            <a:r>
              <a:rPr lang="en-US" sz="2400" dirty="0">
                <a:solidFill>
                  <a:schemeClr val="bg1"/>
                </a:solidFill>
              </a:rPr>
              <a:t> </a:t>
            </a:r>
            <a:r>
              <a:rPr lang="en-US" sz="2400" dirty="0" err="1">
                <a:solidFill>
                  <a:schemeClr val="bg1"/>
                </a:solidFill>
              </a:rPr>
              <a:t>sự</a:t>
            </a:r>
            <a:r>
              <a:rPr lang="en-US" sz="2400" dirty="0">
                <a:solidFill>
                  <a:schemeClr val="bg1"/>
                </a:solidFill>
              </a:rPr>
              <a:t> </a:t>
            </a:r>
            <a:r>
              <a:rPr lang="en-US" sz="2400" dirty="0" err="1">
                <a:solidFill>
                  <a:schemeClr val="bg1"/>
                </a:solidFill>
              </a:rPr>
              <a:t>tiện</a:t>
            </a:r>
            <a:r>
              <a:rPr lang="en-US" sz="2400" dirty="0">
                <a:solidFill>
                  <a:schemeClr val="bg1"/>
                </a:solidFill>
              </a:rPr>
              <a:t> </a:t>
            </a:r>
            <a:r>
              <a:rPr lang="en-US" sz="2400" dirty="0" err="1">
                <a:solidFill>
                  <a:schemeClr val="bg1"/>
                </a:solidFill>
              </a:rPr>
              <a:t>lợi</a:t>
            </a:r>
            <a:r>
              <a:rPr lang="en-US" sz="2400" dirty="0">
                <a:solidFill>
                  <a:schemeClr val="bg1"/>
                </a:solidFill>
              </a:rPr>
              <a:t> </a:t>
            </a:r>
            <a:r>
              <a:rPr lang="en-US" sz="2400" dirty="0" err="1">
                <a:solidFill>
                  <a:schemeClr val="bg1"/>
                </a:solidFill>
              </a:rPr>
              <a:t>cho</a:t>
            </a:r>
            <a:r>
              <a:rPr lang="en-US" sz="2400" dirty="0">
                <a:solidFill>
                  <a:schemeClr val="bg1"/>
                </a:solidFill>
              </a:rPr>
              <a:t> </a:t>
            </a:r>
            <a:r>
              <a:rPr lang="en-US" sz="2400" dirty="0" err="1">
                <a:solidFill>
                  <a:schemeClr val="bg1"/>
                </a:solidFill>
              </a:rPr>
              <a:t>người</a:t>
            </a:r>
            <a:r>
              <a:rPr lang="en-US" sz="2400" dirty="0">
                <a:solidFill>
                  <a:schemeClr val="bg1"/>
                </a:solidFill>
              </a:rPr>
              <a:t> </a:t>
            </a:r>
            <a:r>
              <a:rPr lang="en-US" sz="2400" dirty="0" err="1">
                <a:solidFill>
                  <a:schemeClr val="bg1"/>
                </a:solidFill>
              </a:rPr>
              <a:t>dùng</a:t>
            </a:r>
            <a:endParaRPr lang="en-US" sz="2400" dirty="0">
              <a:solidFill>
                <a:schemeClr val="bg1"/>
              </a:solidFill>
            </a:endParaRPr>
          </a:p>
          <a:p>
            <a:pPr>
              <a:lnSpc>
                <a:spcPct val="150000"/>
              </a:lnSpc>
            </a:pPr>
            <a:r>
              <a:rPr lang="en-US" sz="2400" dirty="0">
                <a:solidFill>
                  <a:schemeClr val="bg1"/>
                </a:solidFill>
              </a:rPr>
              <a:t>- Giao </a:t>
            </a:r>
            <a:r>
              <a:rPr lang="en-US" sz="2400" dirty="0" err="1">
                <a:solidFill>
                  <a:schemeClr val="bg1"/>
                </a:solidFill>
              </a:rPr>
              <a:t>diện</a:t>
            </a:r>
            <a:r>
              <a:rPr lang="en-US" sz="2400" dirty="0">
                <a:solidFill>
                  <a:schemeClr val="bg1"/>
                </a:solidFill>
              </a:rPr>
              <a:t> </a:t>
            </a:r>
            <a:r>
              <a:rPr lang="en-US" sz="2400" dirty="0" err="1">
                <a:solidFill>
                  <a:schemeClr val="bg1"/>
                </a:solidFill>
              </a:rPr>
              <a:t>thân</a:t>
            </a:r>
            <a:r>
              <a:rPr lang="en-US" sz="2400" dirty="0">
                <a:solidFill>
                  <a:schemeClr val="bg1"/>
                </a:solidFill>
              </a:rPr>
              <a:t> </a:t>
            </a:r>
            <a:r>
              <a:rPr lang="en-US" sz="2400" dirty="0" err="1">
                <a:solidFill>
                  <a:schemeClr val="bg1"/>
                </a:solidFill>
              </a:rPr>
              <a:t>thiện</a:t>
            </a:r>
            <a:r>
              <a:rPr lang="en-US" sz="2400" dirty="0">
                <a:solidFill>
                  <a:schemeClr val="bg1"/>
                </a:solidFill>
              </a:rPr>
              <a:t> </a:t>
            </a:r>
            <a:r>
              <a:rPr lang="en-US" sz="2400" dirty="0" err="1">
                <a:solidFill>
                  <a:schemeClr val="bg1"/>
                </a:solidFill>
              </a:rPr>
              <a:t>với</a:t>
            </a:r>
            <a:r>
              <a:rPr lang="en-US" sz="2400" dirty="0">
                <a:solidFill>
                  <a:schemeClr val="bg1"/>
                </a:solidFill>
              </a:rPr>
              <a:t> </a:t>
            </a:r>
            <a:r>
              <a:rPr lang="en-US" sz="2400" dirty="0" err="1">
                <a:solidFill>
                  <a:schemeClr val="bg1"/>
                </a:solidFill>
              </a:rPr>
              <a:t>người</a:t>
            </a:r>
            <a:r>
              <a:rPr lang="en-US" sz="2400" dirty="0">
                <a:solidFill>
                  <a:schemeClr val="bg1"/>
                </a:solidFill>
              </a:rPr>
              <a:t> </a:t>
            </a:r>
            <a:r>
              <a:rPr lang="en-US" sz="2400" dirty="0" err="1">
                <a:solidFill>
                  <a:schemeClr val="bg1"/>
                </a:solidFill>
              </a:rPr>
              <a:t>dùng</a:t>
            </a:r>
            <a:endParaRPr lang="en-US" sz="2400" dirty="0">
              <a:solidFill>
                <a:schemeClr val="bg1"/>
              </a:solidFill>
            </a:endParaRPr>
          </a:p>
          <a:p>
            <a:pPr>
              <a:lnSpc>
                <a:spcPct val="150000"/>
              </a:lnSpc>
            </a:pPr>
            <a:r>
              <a:rPr lang="en-US" sz="2400" dirty="0">
                <a:solidFill>
                  <a:schemeClr val="bg1"/>
                </a:solidFill>
              </a:rPr>
              <a:t>- </a:t>
            </a:r>
            <a:r>
              <a:rPr lang="en-US" sz="2400" dirty="0" err="1">
                <a:solidFill>
                  <a:schemeClr val="bg1"/>
                </a:solidFill>
              </a:rPr>
              <a:t>Có</a:t>
            </a:r>
            <a:r>
              <a:rPr lang="en-US" sz="2400" dirty="0">
                <a:solidFill>
                  <a:schemeClr val="bg1"/>
                </a:solidFill>
              </a:rPr>
              <a:t> </a:t>
            </a:r>
            <a:r>
              <a:rPr lang="en-US" sz="2400" dirty="0" err="1">
                <a:solidFill>
                  <a:schemeClr val="bg1"/>
                </a:solidFill>
              </a:rPr>
              <a:t>thực</a:t>
            </a:r>
            <a:r>
              <a:rPr lang="en-US" sz="2400" dirty="0">
                <a:solidFill>
                  <a:schemeClr val="bg1"/>
                </a:solidFill>
              </a:rPr>
              <a:t> </a:t>
            </a:r>
            <a:r>
              <a:rPr lang="en-US" sz="2400" dirty="0" err="1">
                <a:solidFill>
                  <a:schemeClr val="bg1"/>
                </a:solidFill>
              </a:rPr>
              <a:t>đơn</a:t>
            </a:r>
            <a:r>
              <a:rPr lang="en-US" sz="2400" dirty="0">
                <a:solidFill>
                  <a:schemeClr val="bg1"/>
                </a:solidFill>
              </a:rPr>
              <a:t> </a:t>
            </a:r>
            <a:r>
              <a:rPr lang="en-US" sz="2400" dirty="0" err="1">
                <a:solidFill>
                  <a:schemeClr val="bg1"/>
                </a:solidFill>
              </a:rPr>
              <a:t>hấp</a:t>
            </a:r>
            <a:r>
              <a:rPr lang="en-US" sz="2400" dirty="0">
                <a:solidFill>
                  <a:schemeClr val="bg1"/>
                </a:solidFill>
              </a:rPr>
              <a:t> </a:t>
            </a:r>
            <a:r>
              <a:rPr lang="en-US" sz="2400" dirty="0" err="1">
                <a:solidFill>
                  <a:schemeClr val="bg1"/>
                </a:solidFill>
              </a:rPr>
              <a:t>dẫn</a:t>
            </a:r>
            <a:endParaRPr lang="en-US" sz="2400" dirty="0">
              <a:solidFill>
                <a:schemeClr val="bg1"/>
              </a:solidFill>
            </a:endParaRPr>
          </a:p>
          <a:p>
            <a:pPr>
              <a:lnSpc>
                <a:spcPct val="150000"/>
              </a:lnSpc>
            </a:pPr>
            <a:r>
              <a:rPr lang="en-US" sz="2400" dirty="0">
                <a:solidFill>
                  <a:schemeClr val="bg1"/>
                </a:solidFill>
              </a:rPr>
              <a:t>- </a:t>
            </a:r>
            <a:r>
              <a:rPr lang="en-US" sz="2400" dirty="0" err="1">
                <a:solidFill>
                  <a:schemeClr val="bg1"/>
                </a:solidFill>
              </a:rPr>
              <a:t>Là</a:t>
            </a:r>
            <a:r>
              <a:rPr lang="en-US" sz="2400" dirty="0">
                <a:solidFill>
                  <a:schemeClr val="bg1"/>
                </a:solidFill>
              </a:rPr>
              <a:t> </a:t>
            </a:r>
            <a:r>
              <a:rPr lang="en-US" sz="2400" dirty="0" err="1">
                <a:solidFill>
                  <a:schemeClr val="bg1"/>
                </a:solidFill>
              </a:rPr>
              <a:t>nơi</a:t>
            </a:r>
            <a:r>
              <a:rPr lang="en-US" sz="2400" dirty="0">
                <a:solidFill>
                  <a:schemeClr val="bg1"/>
                </a:solidFill>
              </a:rPr>
              <a:t> chia </a:t>
            </a:r>
            <a:r>
              <a:rPr lang="en-US" sz="2400" dirty="0" err="1">
                <a:solidFill>
                  <a:schemeClr val="bg1"/>
                </a:solidFill>
              </a:rPr>
              <a:t>sẻ</a:t>
            </a:r>
            <a:r>
              <a:rPr lang="en-US" sz="2400" dirty="0">
                <a:solidFill>
                  <a:schemeClr val="bg1"/>
                </a:solidFill>
              </a:rPr>
              <a:t> </a:t>
            </a:r>
            <a:r>
              <a:rPr lang="en-US" sz="2400" dirty="0" err="1">
                <a:solidFill>
                  <a:schemeClr val="bg1"/>
                </a:solidFill>
              </a:rPr>
              <a:t>kiến</a:t>
            </a:r>
            <a:r>
              <a:rPr lang="en-US" sz="2400" dirty="0">
                <a:solidFill>
                  <a:schemeClr val="bg1"/>
                </a:solidFill>
              </a:rPr>
              <a:t> </a:t>
            </a:r>
            <a:r>
              <a:rPr lang="en-US" sz="2400" dirty="0" err="1">
                <a:solidFill>
                  <a:schemeClr val="bg1"/>
                </a:solidFill>
              </a:rPr>
              <a:t>thức</a:t>
            </a:r>
            <a:r>
              <a:rPr lang="en-US" sz="2400" dirty="0">
                <a:solidFill>
                  <a:schemeClr val="bg1"/>
                </a:solidFill>
              </a:rPr>
              <a:t> </a:t>
            </a:r>
            <a:r>
              <a:rPr lang="en-US" sz="2400" dirty="0" err="1">
                <a:solidFill>
                  <a:schemeClr val="bg1"/>
                </a:solidFill>
              </a:rPr>
              <a:t>về</a:t>
            </a:r>
            <a:r>
              <a:rPr lang="en-US" sz="2400" dirty="0">
                <a:solidFill>
                  <a:schemeClr val="bg1"/>
                </a:solidFill>
              </a:rPr>
              <a:t> </a:t>
            </a:r>
            <a:r>
              <a:rPr lang="en-US" sz="2400" dirty="0" err="1">
                <a:solidFill>
                  <a:schemeClr val="bg1"/>
                </a:solidFill>
              </a:rPr>
              <a:t>ẩm</a:t>
            </a:r>
            <a:r>
              <a:rPr lang="en-US" sz="2400" dirty="0">
                <a:solidFill>
                  <a:schemeClr val="bg1"/>
                </a:solidFill>
              </a:rPr>
              <a:t> </a:t>
            </a:r>
            <a:r>
              <a:rPr lang="en-US" sz="2400" dirty="0" err="1">
                <a:solidFill>
                  <a:schemeClr val="bg1"/>
                </a:solidFill>
              </a:rPr>
              <a:t>thực</a:t>
            </a:r>
            <a:endParaRPr lang="en-US" sz="2400" dirty="0">
              <a:solidFill>
                <a:schemeClr val="bg1"/>
              </a:solidFill>
            </a:endParaRPr>
          </a:p>
          <a:p>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3"/>
          <p:cNvSpPr txBox="1">
            <a:spLocks noGrp="1"/>
          </p:cNvSpPr>
          <p:nvPr>
            <p:ph type="title"/>
          </p:nvPr>
        </p:nvSpPr>
        <p:spPr>
          <a:xfrm>
            <a:off x="713075" y="53940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Website Home</a:t>
            </a:r>
            <a:endParaRPr dirty="0"/>
          </a:p>
        </p:txBody>
      </p:sp>
      <p:sp>
        <p:nvSpPr>
          <p:cNvPr id="352" name="Google Shape;352;p23"/>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5</a:t>
            </a:fld>
            <a:endParaRPr lang="en-GB"/>
          </a:p>
        </p:txBody>
      </p:sp>
      <p:sp>
        <p:nvSpPr>
          <p:cNvPr id="353" name="Google Shape;353;p23"/>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54" name="Google Shape;354;p23"/>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3" name="Picture 2"/>
          <p:cNvPicPr>
            <a:picLocks noChangeAspect="1"/>
          </p:cNvPicPr>
          <p:nvPr/>
        </p:nvPicPr>
        <p:blipFill>
          <a:blip r:embed="rId3"/>
          <a:stretch>
            <a:fillRect/>
          </a:stretch>
        </p:blipFill>
        <p:spPr>
          <a:xfrm>
            <a:off x="1298772" y="1234111"/>
            <a:ext cx="6396754" cy="30716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2"/>
          <p:cNvSpPr txBox="1">
            <a:spLocks noGrp="1"/>
          </p:cNvSpPr>
          <p:nvPr>
            <p:ph type="title"/>
          </p:nvPr>
        </p:nvSpPr>
        <p:spPr>
          <a:xfrm>
            <a:off x="713125" y="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 DATA</a:t>
            </a:r>
            <a:endParaRPr dirty="0"/>
          </a:p>
        </p:txBody>
      </p:sp>
      <p:sp>
        <p:nvSpPr>
          <p:cNvPr id="327" name="Google Shape;327;p22"/>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6</a:t>
            </a:fld>
            <a:endParaRPr lang="en-GB"/>
          </a:p>
        </p:txBody>
      </p:sp>
      <p:sp>
        <p:nvSpPr>
          <p:cNvPr id="328" name="Google Shape;328;p22"/>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29" name="Google Shape;329;p22"/>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4" name="Picture 3">
            <a:extLst>
              <a:ext uri="{FF2B5EF4-FFF2-40B4-BE49-F238E27FC236}">
                <a16:creationId xmlns:a16="http://schemas.microsoft.com/office/drawing/2014/main" id="{E47FB9E2-874B-30B2-C9F3-9EDC0B44ACBB}"/>
              </a:ext>
            </a:extLst>
          </p:cNvPr>
          <p:cNvPicPr>
            <a:picLocks noChangeAspect="1"/>
          </p:cNvPicPr>
          <p:nvPr/>
        </p:nvPicPr>
        <p:blipFill>
          <a:blip r:embed="rId3"/>
          <a:stretch>
            <a:fillRect/>
          </a:stretch>
        </p:blipFill>
        <p:spPr>
          <a:xfrm>
            <a:off x="1593094" y="701565"/>
            <a:ext cx="5804875" cy="34659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713075" y="25305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Truy</a:t>
            </a:r>
            <a:r>
              <a:rPr lang="en-US" dirty="0">
                <a:latin typeface="+mn-lt"/>
              </a:rPr>
              <a:t> </a:t>
            </a:r>
            <a:r>
              <a:rPr lang="en-US" dirty="0" err="1">
                <a:latin typeface="+mn-lt"/>
              </a:rPr>
              <a:t>vấn</a:t>
            </a:r>
            <a:endParaRPr dirty="0">
              <a:latin typeface="+mn-lt"/>
            </a:endParaRPr>
          </a:p>
        </p:txBody>
      </p:sp>
      <p:sp>
        <p:nvSpPr>
          <p:cNvPr id="383" name="Google Shape;383;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7</a:t>
            </a:fld>
            <a:endParaRPr lang="en-GB"/>
          </a:p>
        </p:txBody>
      </p:sp>
      <p:sp>
        <p:nvSpPr>
          <p:cNvPr id="384" name="Google Shape;384;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85" name="Google Shape;385;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3" name="Picture 2"/>
          <p:cNvPicPr>
            <a:picLocks noChangeAspect="1"/>
          </p:cNvPicPr>
          <p:nvPr/>
        </p:nvPicPr>
        <p:blipFill>
          <a:blip r:embed="rId3"/>
          <a:stretch>
            <a:fillRect/>
          </a:stretch>
        </p:blipFill>
        <p:spPr>
          <a:xfrm>
            <a:off x="1666448" y="877080"/>
            <a:ext cx="5666477" cy="2966637"/>
          </a:xfrm>
          <a:prstGeom prst="rect">
            <a:avLst/>
          </a:prstGeom>
        </p:spPr>
      </p:pic>
      <p:pic>
        <p:nvPicPr>
          <p:cNvPr id="5" name="Picture 4"/>
          <p:cNvPicPr>
            <a:picLocks noChangeAspect="1"/>
          </p:cNvPicPr>
          <p:nvPr/>
        </p:nvPicPr>
        <p:blipFill>
          <a:blip r:embed="rId4"/>
          <a:stretch>
            <a:fillRect/>
          </a:stretch>
        </p:blipFill>
        <p:spPr>
          <a:xfrm>
            <a:off x="3054794" y="4035437"/>
            <a:ext cx="3414737" cy="4619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713075" y="25305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Truy</a:t>
            </a:r>
            <a:r>
              <a:rPr lang="en-US" dirty="0">
                <a:latin typeface="+mn-lt"/>
              </a:rPr>
              <a:t> </a:t>
            </a:r>
            <a:r>
              <a:rPr lang="en-US" dirty="0" err="1">
                <a:latin typeface="+mn-lt"/>
              </a:rPr>
              <a:t>vấn</a:t>
            </a:r>
            <a:endParaRPr dirty="0">
              <a:latin typeface="+mn-lt"/>
            </a:endParaRPr>
          </a:p>
        </p:txBody>
      </p:sp>
      <p:sp>
        <p:nvSpPr>
          <p:cNvPr id="383" name="Google Shape;383;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8</a:t>
            </a:fld>
            <a:endParaRPr lang="en-GB"/>
          </a:p>
        </p:txBody>
      </p:sp>
      <p:sp>
        <p:nvSpPr>
          <p:cNvPr id="384" name="Google Shape;384;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85" name="Google Shape;385;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4" name="Picture 3"/>
          <p:cNvPicPr>
            <a:picLocks noChangeAspect="1"/>
          </p:cNvPicPr>
          <p:nvPr/>
        </p:nvPicPr>
        <p:blipFill>
          <a:blip r:embed="rId3"/>
          <a:stretch>
            <a:fillRect/>
          </a:stretch>
        </p:blipFill>
        <p:spPr>
          <a:xfrm>
            <a:off x="1634592" y="858769"/>
            <a:ext cx="5812175" cy="3050217"/>
          </a:xfrm>
          <a:prstGeom prst="rect">
            <a:avLst/>
          </a:prstGeom>
        </p:spPr>
      </p:pic>
      <p:pic>
        <p:nvPicPr>
          <p:cNvPr id="7" name="Picture 6"/>
          <p:cNvPicPr>
            <a:picLocks noChangeAspect="1"/>
          </p:cNvPicPr>
          <p:nvPr/>
        </p:nvPicPr>
        <p:blipFill>
          <a:blip r:embed="rId4"/>
          <a:stretch>
            <a:fillRect/>
          </a:stretch>
        </p:blipFill>
        <p:spPr>
          <a:xfrm>
            <a:off x="2005435" y="4068035"/>
            <a:ext cx="5262601" cy="4333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713075" y="253050"/>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Truy</a:t>
            </a:r>
            <a:r>
              <a:rPr lang="en-US" dirty="0">
                <a:latin typeface="+mn-lt"/>
              </a:rPr>
              <a:t> </a:t>
            </a:r>
            <a:r>
              <a:rPr lang="en-US" dirty="0" err="1">
                <a:latin typeface="+mn-lt"/>
              </a:rPr>
              <a:t>vấn</a:t>
            </a:r>
            <a:endParaRPr dirty="0">
              <a:latin typeface="+mn-lt"/>
            </a:endParaRPr>
          </a:p>
        </p:txBody>
      </p:sp>
      <p:sp>
        <p:nvSpPr>
          <p:cNvPr id="383" name="Google Shape;383;p24"/>
          <p:cNvSpPr txBox="1">
            <a:spLocks noGrp="1"/>
          </p:cNvSpPr>
          <p:nvPr>
            <p:ph type="sldNum" idx="12"/>
          </p:nvPr>
        </p:nvSpPr>
        <p:spPr>
          <a:xfrm>
            <a:off x="713075" y="4616554"/>
            <a:ext cx="455700" cy="30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GB"/>
              <a:t>9</a:t>
            </a:fld>
            <a:endParaRPr lang="en-GB"/>
          </a:p>
        </p:txBody>
      </p:sp>
      <p:sp>
        <p:nvSpPr>
          <p:cNvPr id="384" name="Google Shape;384;p24"/>
          <p:cNvSpPr txBox="1">
            <a:spLocks noGrp="1"/>
          </p:cNvSpPr>
          <p:nvPr>
            <p:ph type="subTitle" idx="1"/>
          </p:nvPr>
        </p:nvSpPr>
        <p:spPr>
          <a:xfrm>
            <a:off x="3331775" y="4623854"/>
            <a:ext cx="2480400" cy="3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Product vision | Pitch deck</a:t>
            </a:r>
          </a:p>
        </p:txBody>
      </p:sp>
      <p:sp>
        <p:nvSpPr>
          <p:cNvPr id="385" name="Google Shape;385;p24"/>
          <p:cNvSpPr txBox="1">
            <a:spLocks noGrp="1"/>
          </p:cNvSpPr>
          <p:nvPr>
            <p:ph type="subTitle" idx="2"/>
          </p:nvPr>
        </p:nvSpPr>
        <p:spPr>
          <a:xfrm>
            <a:off x="7332925" y="4623854"/>
            <a:ext cx="1098000" cy="30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2xxx</a:t>
            </a:r>
          </a:p>
        </p:txBody>
      </p:sp>
      <p:pic>
        <p:nvPicPr>
          <p:cNvPr id="4" name="Picture 3"/>
          <p:cNvPicPr>
            <a:picLocks noChangeAspect="1"/>
          </p:cNvPicPr>
          <p:nvPr/>
        </p:nvPicPr>
        <p:blipFill>
          <a:blip r:embed="rId3"/>
          <a:stretch>
            <a:fillRect/>
          </a:stretch>
        </p:blipFill>
        <p:spPr>
          <a:xfrm>
            <a:off x="1606269" y="885467"/>
            <a:ext cx="5688701" cy="2989215"/>
          </a:xfrm>
          <a:prstGeom prst="rect">
            <a:avLst/>
          </a:prstGeom>
        </p:spPr>
      </p:pic>
      <p:pic>
        <p:nvPicPr>
          <p:cNvPr id="7" name="Picture 6"/>
          <p:cNvPicPr>
            <a:picLocks noChangeAspect="1"/>
          </p:cNvPicPr>
          <p:nvPr/>
        </p:nvPicPr>
        <p:blipFill>
          <a:blip r:embed="rId4"/>
          <a:stretch>
            <a:fillRect/>
          </a:stretch>
        </p:blipFill>
        <p:spPr>
          <a:xfrm>
            <a:off x="3059685" y="4068291"/>
            <a:ext cx="2919434" cy="3619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theme/theme1.xml><?xml version="1.0" encoding="utf-8"?>
<a:theme xmlns:a="http://schemas.openxmlformats.org/drawingml/2006/main" name="Product Vision Pitch Deck Infographics by Slidesgo">
  <a:themeElements>
    <a:clrScheme name="Simple Light">
      <a:dk1>
        <a:srgbClr val="373737"/>
      </a:dk1>
      <a:lt1>
        <a:srgbClr val="FFFFFF"/>
      </a:lt1>
      <a:dk2>
        <a:srgbClr val="5B5555"/>
      </a:dk2>
      <a:lt2>
        <a:srgbClr val="A8A7A7"/>
      </a:lt2>
      <a:accent1>
        <a:srgbClr val="E2185B"/>
      </a:accent1>
      <a:accent2>
        <a:srgbClr val="CC527A"/>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468</Words>
  <Application>Microsoft Office PowerPoint</Application>
  <PresentationFormat>On-screen Show (16:9)</PresentationFormat>
  <Paragraphs>105</Paragraphs>
  <Slides>18</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Poppins</vt:lpstr>
      <vt:lpstr>Poppins SemiBold</vt:lpstr>
      <vt:lpstr>Product Vision Pitch Deck Infographics by Slidesgo</vt:lpstr>
      <vt:lpstr>Database project Website bán đồ ăn</vt:lpstr>
      <vt:lpstr>Thành viên nhóm</vt:lpstr>
      <vt:lpstr>Project vision </vt:lpstr>
      <vt:lpstr>1. Tổng quan về website</vt:lpstr>
      <vt:lpstr>Website Home</vt:lpstr>
      <vt:lpstr>2. DATA</vt:lpstr>
      <vt:lpstr>Truy vấn</vt:lpstr>
      <vt:lpstr>Truy vấn</vt:lpstr>
      <vt:lpstr>Truy vấn</vt:lpstr>
      <vt:lpstr>Truy vấn</vt:lpstr>
      <vt:lpstr>Truy vấn</vt:lpstr>
      <vt:lpstr>Truy vấn</vt:lpstr>
      <vt:lpstr>Truy vấn</vt:lpstr>
      <vt:lpstr>Truy vấn</vt:lpstr>
      <vt:lpstr>DEMO</vt:lpstr>
      <vt:lpstr>Định hướng phát triển web</vt:lpstr>
      <vt:lpstr>PowerPoint Presentation</vt:lpstr>
      <vt:lpstr>  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project Website bán đồ ăn</dc:title>
  <dc:creator/>
  <cp:lastModifiedBy>Anh The</cp:lastModifiedBy>
  <cp:revision>13</cp:revision>
  <dcterms:created xsi:type="dcterms:W3CDTF">2023-11-30T06:47:00Z</dcterms:created>
  <dcterms:modified xsi:type="dcterms:W3CDTF">2023-11-30T09:46:41Z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7AF4B22F0EFB4D47899C26A792779249_12</vt:lpwstr>
  </property>
  <property fmtid="{D5CDD505-2E9C-101B-9397-08002B2CF9AE}" pid="3" name="KSOProductBuildVer">
    <vt:lpwstr>1033-12.2.0.13306</vt:lpwstr>
  </property>
</Properties>
</file>